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3589" userDrawn="1">
          <p15:clr>
            <a:srgbClr val="A4A3A4"/>
          </p15:clr>
        </p15:guide>
        <p15:guide id="5" orient="horz" pos="226" userDrawn="1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5578">
          <p15:clr>
            <a:srgbClr val="A4A3A4"/>
          </p15:clr>
        </p15:guide>
        <p15:guide id="8" pos="243">
          <p15:clr>
            <a:srgbClr val="A4A3A4"/>
          </p15:clr>
        </p15:guide>
        <p15:guide id="9" pos="4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B53"/>
    <a:srgbClr val="F2B800"/>
    <a:srgbClr val="0071BC"/>
    <a:srgbClr val="0C6EA5"/>
    <a:srgbClr val="191E28"/>
    <a:srgbClr val="DF3A42"/>
    <a:srgbClr val="E75B2B"/>
    <a:srgbClr val="F47200"/>
    <a:srgbClr val="E28D17"/>
    <a:srgbClr val="D5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072" y="200"/>
      </p:cViewPr>
      <p:guideLst>
        <p:guide pos="2160"/>
        <p:guide orient="horz" pos="2880"/>
        <p:guide pos="3589"/>
        <p:guide orient="horz" pos="226"/>
        <p:guide orient="horz" pos="300"/>
        <p:guide orient="horz" pos="5578"/>
        <p:guide pos="243"/>
        <p:guide pos="40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10A-5BE5-4EE5-83A9-FC7FBAB5AC38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D12F-E8AC-48C0-8B1F-BD566648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7D22-D115-4CF2-BE84-ED8A12B36F7E}" type="datetimeFigureOut">
              <a:rPr lang="en-US" noProof="0" smtClean="0"/>
              <a:t>4/24/20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6092-2EDF-47BF-99B1-B87430F95B7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247"/>
          <p:cNvSpPr>
            <a:spLocks noGrp="1"/>
          </p:cNvSpPr>
          <p:nvPr userDrawn="1">
            <p:ph type="title" hasCustomPrompt="1"/>
          </p:nvPr>
        </p:nvSpPr>
        <p:spPr>
          <a:xfrm>
            <a:off x="3651905" y="474481"/>
            <a:ext cx="2822238" cy="713372"/>
          </a:xfrm>
        </p:spPr>
        <p:txBody>
          <a:bodyPr lIns="0" tIns="0" rIns="0" bIns="0">
            <a:noAutofit/>
          </a:bodyPr>
          <a:lstStyle>
            <a:lvl1pPr algn="r">
              <a:defRPr sz="31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INFOGRAPHIC</a:t>
            </a:r>
            <a:br>
              <a:rPr lang="en-US" dirty="0"/>
            </a:br>
            <a:r>
              <a:rPr lang="en-US" dirty="0"/>
              <a:t>ELEMENTS:</a:t>
            </a:r>
          </a:p>
        </p:txBody>
      </p:sp>
      <p:sp>
        <p:nvSpPr>
          <p:cNvPr id="254" name="Text Placeholder 25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02198" y="1208126"/>
            <a:ext cx="1260475" cy="329061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200" i="1">
                <a:solidFill>
                  <a:schemeClr val="accent1"/>
                </a:solidFill>
              </a:defRPr>
            </a:lvl1pPr>
            <a:lvl2pPr marL="342900" indent="0" algn="r">
              <a:buNone/>
              <a:defRPr sz="2200">
                <a:solidFill>
                  <a:schemeClr val="bg2"/>
                </a:solidFill>
              </a:defRPr>
            </a:lvl2pPr>
            <a:lvl3pPr marL="685800" indent="0" algn="r">
              <a:buNone/>
              <a:defRPr sz="2200">
                <a:solidFill>
                  <a:schemeClr val="bg2"/>
                </a:solidFill>
              </a:defRPr>
            </a:lvl3pPr>
            <a:lvl4pPr marL="1028700" indent="0" algn="r">
              <a:buNone/>
              <a:defRPr sz="2200">
                <a:solidFill>
                  <a:schemeClr val="bg2"/>
                </a:solidFill>
              </a:defRPr>
            </a:lvl4pPr>
            <a:lvl5pPr marL="1371600" indent="0" algn="r"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People</a:t>
            </a:r>
          </a:p>
        </p:txBody>
      </p:sp>
      <p:sp>
        <p:nvSpPr>
          <p:cNvPr id="251" name="Rectangle 165">
            <a:extLst>
              <a:ext uri="{FF2B5EF4-FFF2-40B4-BE49-F238E27FC236}">
                <a16:creationId xmlns:a16="http://schemas.microsoft.com/office/drawing/2014/main" id="{E4477FDC-CE26-44E3-A53A-2737491BD5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08825"/>
            <a:ext cx="6858000" cy="20351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77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534" userDrawn="1">
          <p15:clr>
            <a:srgbClr val="FBAE40"/>
          </p15:clr>
        </p15:guide>
        <p15:guide id="13" orient="horz" pos="816" userDrawn="1">
          <p15:clr>
            <a:srgbClr val="FBAE40"/>
          </p15:clr>
        </p15:guide>
        <p15:guide id="14" orient="horz" pos="3833" userDrawn="1">
          <p15:clr>
            <a:srgbClr val="FBAE40"/>
          </p15:clr>
        </p15:guide>
        <p15:guide id="15" pos="15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BE66-B004-4B62-93B5-6C3A07EE5DE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2" y="474481"/>
            <a:ext cx="6223131" cy="71337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PEOPLE WHO HELP US</a:t>
            </a:r>
          </a:p>
        </p:txBody>
      </p:sp>
      <p:sp>
        <p:nvSpPr>
          <p:cNvPr id="186" name="Freeform 216" descr="baby in diaper with pacifier and toy shape">
            <a:extLst>
              <a:ext uri="{FF2B5EF4-FFF2-40B4-BE49-F238E27FC236}">
                <a16:creationId xmlns:a16="http://schemas.microsoft.com/office/drawing/2014/main" id="{AC714908-05B4-4FE2-886C-5E6F04B5302C}"/>
              </a:ext>
            </a:extLst>
          </p:cNvPr>
          <p:cNvSpPr>
            <a:spLocks noEditPoints="1"/>
          </p:cNvSpPr>
          <p:nvPr/>
        </p:nvSpPr>
        <p:spPr bwMode="auto">
          <a:xfrm>
            <a:off x="477838" y="2445739"/>
            <a:ext cx="885825" cy="1168400"/>
          </a:xfrm>
          <a:custGeom>
            <a:avLst/>
            <a:gdLst>
              <a:gd name="T0" fmla="*/ 158 w 278"/>
              <a:gd name="T1" fmla="*/ 219 h 367"/>
              <a:gd name="T2" fmla="*/ 111 w 278"/>
              <a:gd name="T3" fmla="*/ 273 h 367"/>
              <a:gd name="T4" fmla="*/ 60 w 278"/>
              <a:gd name="T5" fmla="*/ 245 h 367"/>
              <a:gd name="T6" fmla="*/ 56 w 278"/>
              <a:gd name="T7" fmla="*/ 53 h 367"/>
              <a:gd name="T8" fmla="*/ 162 w 278"/>
              <a:gd name="T9" fmla="*/ 53 h 367"/>
              <a:gd name="T10" fmla="*/ 56 w 278"/>
              <a:gd name="T11" fmla="*/ 53 h 367"/>
              <a:gd name="T12" fmla="*/ 109 w 278"/>
              <a:gd name="T13" fmla="*/ 90 h 367"/>
              <a:gd name="T14" fmla="*/ 109 w 278"/>
              <a:gd name="T15" fmla="*/ 59 h 367"/>
              <a:gd name="T16" fmla="*/ 109 w 278"/>
              <a:gd name="T17" fmla="*/ 82 h 367"/>
              <a:gd name="T18" fmla="*/ 109 w 278"/>
              <a:gd name="T19" fmla="*/ 67 h 367"/>
              <a:gd name="T20" fmla="*/ 109 w 278"/>
              <a:gd name="T21" fmla="*/ 82 h 367"/>
              <a:gd name="T22" fmla="*/ 80 w 278"/>
              <a:gd name="T23" fmla="*/ 365 h 367"/>
              <a:gd name="T24" fmla="*/ 100 w 278"/>
              <a:gd name="T25" fmla="*/ 281 h 367"/>
              <a:gd name="T26" fmla="*/ 60 w 278"/>
              <a:gd name="T27" fmla="*/ 345 h 367"/>
              <a:gd name="T28" fmla="*/ 138 w 278"/>
              <a:gd name="T29" fmla="*/ 365 h 367"/>
              <a:gd name="T30" fmla="*/ 158 w 278"/>
              <a:gd name="T31" fmla="*/ 258 h 367"/>
              <a:gd name="T32" fmla="*/ 118 w 278"/>
              <a:gd name="T33" fmla="*/ 345 h 367"/>
              <a:gd name="T34" fmla="*/ 214 w 278"/>
              <a:gd name="T35" fmla="*/ 222 h 367"/>
              <a:gd name="T36" fmla="*/ 150 w 278"/>
              <a:gd name="T37" fmla="*/ 116 h 367"/>
              <a:gd name="T38" fmla="*/ 81 w 278"/>
              <a:gd name="T39" fmla="*/ 116 h 367"/>
              <a:gd name="T40" fmla="*/ 51 w 278"/>
              <a:gd name="T41" fmla="*/ 125 h 367"/>
              <a:gd name="T42" fmla="*/ 11 w 278"/>
              <a:gd name="T43" fmla="*/ 244 h 367"/>
              <a:gd name="T44" fmla="*/ 60 w 278"/>
              <a:gd name="T45" fmla="*/ 181 h 367"/>
              <a:gd name="T46" fmla="*/ 158 w 278"/>
              <a:gd name="T47" fmla="*/ 208 h 367"/>
              <a:gd name="T48" fmla="*/ 185 w 278"/>
              <a:gd name="T49" fmla="*/ 236 h 367"/>
              <a:gd name="T50" fmla="*/ 272 w 278"/>
              <a:gd name="T51" fmla="*/ 318 h 367"/>
              <a:gd name="T52" fmla="*/ 239 w 278"/>
              <a:gd name="T53" fmla="*/ 300 h 367"/>
              <a:gd name="T54" fmla="*/ 189 w 278"/>
              <a:gd name="T55" fmla="*/ 340 h 367"/>
              <a:gd name="T56" fmla="*/ 239 w 278"/>
              <a:gd name="T57" fmla="*/ 340 h 367"/>
              <a:gd name="T58" fmla="*/ 272 w 278"/>
              <a:gd name="T59" fmla="*/ 318 h 367"/>
              <a:gd name="T60" fmla="*/ 200 w 278"/>
              <a:gd name="T61" fmla="*/ 356 h 367"/>
              <a:gd name="T62" fmla="*/ 221 w 278"/>
              <a:gd name="T63" fmla="*/ 356 h 367"/>
              <a:gd name="T64" fmla="*/ 256 w 278"/>
              <a:gd name="T65" fmla="*/ 346 h 367"/>
              <a:gd name="T66" fmla="*/ 256 w 278"/>
              <a:gd name="T67" fmla="*/ 367 h 367"/>
              <a:gd name="T68" fmla="*/ 256 w 278"/>
              <a:gd name="T69" fmla="*/ 34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8" h="367">
                <a:moveTo>
                  <a:pt x="60" y="219"/>
                </a:moveTo>
                <a:cubicBezTo>
                  <a:pt x="158" y="219"/>
                  <a:pt x="158" y="219"/>
                  <a:pt x="158" y="219"/>
                </a:cubicBezTo>
                <a:cubicBezTo>
                  <a:pt x="158" y="245"/>
                  <a:pt x="158" y="245"/>
                  <a:pt x="158" y="245"/>
                </a:cubicBezTo>
                <a:cubicBezTo>
                  <a:pt x="111" y="273"/>
                  <a:pt x="111" y="273"/>
                  <a:pt x="111" y="273"/>
                </a:cubicBezTo>
                <a:cubicBezTo>
                  <a:pt x="107" y="273"/>
                  <a:pt x="107" y="273"/>
                  <a:pt x="107" y="273"/>
                </a:cubicBezTo>
                <a:cubicBezTo>
                  <a:pt x="60" y="245"/>
                  <a:pt x="60" y="245"/>
                  <a:pt x="60" y="245"/>
                </a:cubicBezTo>
                <a:lnTo>
                  <a:pt x="60" y="219"/>
                </a:lnTo>
                <a:close/>
                <a:moveTo>
                  <a:pt x="56" y="53"/>
                </a:moveTo>
                <a:cubicBezTo>
                  <a:pt x="56" y="24"/>
                  <a:pt x="79" y="0"/>
                  <a:pt x="109" y="0"/>
                </a:cubicBezTo>
                <a:cubicBezTo>
                  <a:pt x="138" y="0"/>
                  <a:pt x="162" y="24"/>
                  <a:pt x="162" y="53"/>
                </a:cubicBezTo>
                <a:cubicBezTo>
                  <a:pt x="162" y="82"/>
                  <a:pt x="138" y="106"/>
                  <a:pt x="109" y="106"/>
                </a:cubicBezTo>
                <a:cubicBezTo>
                  <a:pt x="79" y="106"/>
                  <a:pt x="56" y="82"/>
                  <a:pt x="56" y="53"/>
                </a:cubicBezTo>
                <a:close/>
                <a:moveTo>
                  <a:pt x="89" y="74"/>
                </a:moveTo>
                <a:cubicBezTo>
                  <a:pt x="89" y="83"/>
                  <a:pt x="98" y="90"/>
                  <a:pt x="109" y="90"/>
                </a:cubicBezTo>
                <a:cubicBezTo>
                  <a:pt x="120" y="90"/>
                  <a:pt x="128" y="83"/>
                  <a:pt x="128" y="74"/>
                </a:cubicBezTo>
                <a:cubicBezTo>
                  <a:pt x="128" y="66"/>
                  <a:pt x="120" y="59"/>
                  <a:pt x="109" y="59"/>
                </a:cubicBezTo>
                <a:cubicBezTo>
                  <a:pt x="98" y="59"/>
                  <a:pt x="89" y="66"/>
                  <a:pt x="89" y="74"/>
                </a:cubicBezTo>
                <a:close/>
                <a:moveTo>
                  <a:pt x="109" y="82"/>
                </a:moveTo>
                <a:cubicBezTo>
                  <a:pt x="112" y="82"/>
                  <a:pt x="114" y="79"/>
                  <a:pt x="114" y="74"/>
                </a:cubicBezTo>
                <a:cubicBezTo>
                  <a:pt x="114" y="70"/>
                  <a:pt x="112" y="67"/>
                  <a:pt x="109" y="67"/>
                </a:cubicBezTo>
                <a:cubicBezTo>
                  <a:pt x="106" y="67"/>
                  <a:pt x="103" y="70"/>
                  <a:pt x="103" y="74"/>
                </a:cubicBezTo>
                <a:cubicBezTo>
                  <a:pt x="103" y="79"/>
                  <a:pt x="106" y="82"/>
                  <a:pt x="109" y="82"/>
                </a:cubicBezTo>
                <a:close/>
                <a:moveTo>
                  <a:pt x="60" y="345"/>
                </a:moveTo>
                <a:cubicBezTo>
                  <a:pt x="60" y="356"/>
                  <a:pt x="69" y="365"/>
                  <a:pt x="80" y="365"/>
                </a:cubicBezTo>
                <a:cubicBezTo>
                  <a:pt x="91" y="365"/>
                  <a:pt x="100" y="356"/>
                  <a:pt x="100" y="345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60" y="258"/>
                  <a:pt x="60" y="258"/>
                  <a:pt x="60" y="258"/>
                </a:cubicBezTo>
                <a:lnTo>
                  <a:pt x="60" y="345"/>
                </a:lnTo>
                <a:close/>
                <a:moveTo>
                  <a:pt x="118" y="345"/>
                </a:moveTo>
                <a:cubicBezTo>
                  <a:pt x="118" y="356"/>
                  <a:pt x="127" y="365"/>
                  <a:pt x="138" y="365"/>
                </a:cubicBezTo>
                <a:cubicBezTo>
                  <a:pt x="149" y="365"/>
                  <a:pt x="158" y="356"/>
                  <a:pt x="158" y="345"/>
                </a:cubicBezTo>
                <a:cubicBezTo>
                  <a:pt x="158" y="258"/>
                  <a:pt x="158" y="258"/>
                  <a:pt x="158" y="258"/>
                </a:cubicBezTo>
                <a:cubicBezTo>
                  <a:pt x="118" y="281"/>
                  <a:pt x="118" y="281"/>
                  <a:pt x="118" y="281"/>
                </a:cubicBezTo>
                <a:lnTo>
                  <a:pt x="118" y="345"/>
                </a:lnTo>
                <a:close/>
                <a:moveTo>
                  <a:pt x="206" y="244"/>
                </a:moveTo>
                <a:cubicBezTo>
                  <a:pt x="215" y="240"/>
                  <a:pt x="218" y="230"/>
                  <a:pt x="214" y="222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4" y="118"/>
                  <a:pt x="157" y="115"/>
                  <a:pt x="150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1" y="115"/>
                  <a:pt x="54" y="118"/>
                  <a:pt x="51" y="125"/>
                </a:cubicBezTo>
                <a:cubicBezTo>
                  <a:pt x="4" y="222"/>
                  <a:pt x="4" y="222"/>
                  <a:pt x="4" y="222"/>
                </a:cubicBezTo>
                <a:cubicBezTo>
                  <a:pt x="0" y="230"/>
                  <a:pt x="3" y="240"/>
                  <a:pt x="11" y="244"/>
                </a:cubicBezTo>
                <a:cubicBezTo>
                  <a:pt x="19" y="248"/>
                  <a:pt x="29" y="244"/>
                  <a:pt x="33" y="236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60" y="208"/>
                  <a:pt x="60" y="208"/>
                  <a:pt x="60" y="208"/>
                </a:cubicBezTo>
                <a:cubicBezTo>
                  <a:pt x="158" y="208"/>
                  <a:pt x="158" y="208"/>
                  <a:pt x="158" y="208"/>
                </a:cubicBezTo>
                <a:cubicBezTo>
                  <a:pt x="158" y="181"/>
                  <a:pt x="158" y="181"/>
                  <a:pt x="158" y="181"/>
                </a:cubicBezTo>
                <a:cubicBezTo>
                  <a:pt x="185" y="236"/>
                  <a:pt x="185" y="236"/>
                  <a:pt x="185" y="236"/>
                </a:cubicBezTo>
                <a:cubicBezTo>
                  <a:pt x="189" y="244"/>
                  <a:pt x="198" y="248"/>
                  <a:pt x="206" y="244"/>
                </a:cubicBezTo>
                <a:close/>
                <a:moveTo>
                  <a:pt x="272" y="318"/>
                </a:moveTo>
                <a:cubicBezTo>
                  <a:pt x="239" y="318"/>
                  <a:pt x="239" y="318"/>
                  <a:pt x="239" y="318"/>
                </a:cubicBezTo>
                <a:cubicBezTo>
                  <a:pt x="239" y="300"/>
                  <a:pt x="239" y="300"/>
                  <a:pt x="239" y="300"/>
                </a:cubicBezTo>
                <a:cubicBezTo>
                  <a:pt x="196" y="300"/>
                  <a:pt x="196" y="300"/>
                  <a:pt x="196" y="300"/>
                </a:cubicBezTo>
                <a:cubicBezTo>
                  <a:pt x="189" y="340"/>
                  <a:pt x="189" y="340"/>
                  <a:pt x="189" y="340"/>
                </a:cubicBezTo>
                <a:cubicBezTo>
                  <a:pt x="214" y="340"/>
                  <a:pt x="214" y="340"/>
                  <a:pt x="214" y="340"/>
                </a:cubicBezTo>
                <a:cubicBezTo>
                  <a:pt x="239" y="340"/>
                  <a:pt x="239" y="340"/>
                  <a:pt x="239" y="340"/>
                </a:cubicBezTo>
                <a:cubicBezTo>
                  <a:pt x="278" y="340"/>
                  <a:pt x="278" y="340"/>
                  <a:pt x="278" y="340"/>
                </a:cubicBezTo>
                <a:lnTo>
                  <a:pt x="272" y="318"/>
                </a:lnTo>
                <a:close/>
                <a:moveTo>
                  <a:pt x="210" y="346"/>
                </a:moveTo>
                <a:cubicBezTo>
                  <a:pt x="205" y="346"/>
                  <a:pt x="200" y="351"/>
                  <a:pt x="200" y="356"/>
                </a:cubicBezTo>
                <a:cubicBezTo>
                  <a:pt x="200" y="362"/>
                  <a:pt x="205" y="367"/>
                  <a:pt x="210" y="367"/>
                </a:cubicBezTo>
                <a:cubicBezTo>
                  <a:pt x="216" y="367"/>
                  <a:pt x="221" y="362"/>
                  <a:pt x="221" y="356"/>
                </a:cubicBezTo>
                <a:cubicBezTo>
                  <a:pt x="221" y="351"/>
                  <a:pt x="216" y="346"/>
                  <a:pt x="210" y="346"/>
                </a:cubicBezTo>
                <a:close/>
                <a:moveTo>
                  <a:pt x="256" y="346"/>
                </a:moveTo>
                <a:cubicBezTo>
                  <a:pt x="250" y="346"/>
                  <a:pt x="245" y="351"/>
                  <a:pt x="245" y="356"/>
                </a:cubicBezTo>
                <a:cubicBezTo>
                  <a:pt x="245" y="362"/>
                  <a:pt x="250" y="367"/>
                  <a:pt x="256" y="367"/>
                </a:cubicBezTo>
                <a:cubicBezTo>
                  <a:pt x="261" y="367"/>
                  <a:pt x="266" y="362"/>
                  <a:pt x="266" y="356"/>
                </a:cubicBezTo>
                <a:cubicBezTo>
                  <a:pt x="266" y="351"/>
                  <a:pt x="261" y="346"/>
                  <a:pt x="256" y="3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221" descr="teen basketball player with cap shape">
            <a:extLst>
              <a:ext uri="{FF2B5EF4-FFF2-40B4-BE49-F238E27FC236}">
                <a16:creationId xmlns:a16="http://schemas.microsoft.com/office/drawing/2014/main" id="{2865122D-D60D-49FF-8D03-E661359CC6CB}"/>
              </a:ext>
            </a:extLst>
          </p:cNvPr>
          <p:cNvSpPr>
            <a:spLocks noEditPoints="1"/>
          </p:cNvSpPr>
          <p:nvPr/>
        </p:nvSpPr>
        <p:spPr bwMode="auto">
          <a:xfrm>
            <a:off x="1257300" y="1760538"/>
            <a:ext cx="1171575" cy="1847850"/>
          </a:xfrm>
          <a:custGeom>
            <a:avLst/>
            <a:gdLst>
              <a:gd name="T0" fmla="*/ 197 w 369"/>
              <a:gd name="T1" fmla="*/ 229 h 582"/>
              <a:gd name="T2" fmla="*/ 197 w 369"/>
              <a:gd name="T3" fmla="*/ 213 h 582"/>
              <a:gd name="T4" fmla="*/ 213 w 369"/>
              <a:gd name="T5" fmla="*/ 124 h 582"/>
              <a:gd name="T6" fmla="*/ 275 w 369"/>
              <a:gd name="T7" fmla="*/ 62 h 582"/>
              <a:gd name="T8" fmla="*/ 188 w 369"/>
              <a:gd name="T9" fmla="*/ 56 h 582"/>
              <a:gd name="T10" fmla="*/ 208 w 369"/>
              <a:gd name="T11" fmla="*/ 50 h 582"/>
              <a:gd name="T12" fmla="*/ 317 w 369"/>
              <a:gd name="T13" fmla="*/ 50 h 582"/>
              <a:gd name="T14" fmla="*/ 317 w 369"/>
              <a:gd name="T15" fmla="*/ 38 h 582"/>
              <a:gd name="T16" fmla="*/ 213 w 369"/>
              <a:gd name="T17" fmla="*/ 0 h 582"/>
              <a:gd name="T18" fmla="*/ 213 w 369"/>
              <a:gd name="T19" fmla="*/ 124 h 582"/>
              <a:gd name="T20" fmla="*/ 212 w 369"/>
              <a:gd name="T21" fmla="*/ 221 h 582"/>
              <a:gd name="T22" fmla="*/ 228 w 369"/>
              <a:gd name="T23" fmla="*/ 221 h 582"/>
              <a:gd name="T24" fmla="*/ 352 w 369"/>
              <a:gd name="T25" fmla="*/ 333 h 582"/>
              <a:gd name="T26" fmla="*/ 278 w 369"/>
              <a:gd name="T27" fmla="*/ 238 h 582"/>
              <a:gd name="T28" fmla="*/ 278 w 369"/>
              <a:gd name="T29" fmla="*/ 345 h 582"/>
              <a:gd name="T30" fmla="*/ 248 w 369"/>
              <a:gd name="T31" fmla="*/ 582 h 582"/>
              <a:gd name="T32" fmla="*/ 218 w 369"/>
              <a:gd name="T33" fmla="*/ 377 h 582"/>
              <a:gd name="T34" fmla="*/ 190 w 369"/>
              <a:gd name="T35" fmla="*/ 552 h 582"/>
              <a:gd name="T36" fmla="*/ 160 w 369"/>
              <a:gd name="T37" fmla="*/ 582 h 582"/>
              <a:gd name="T38" fmla="*/ 130 w 369"/>
              <a:gd name="T39" fmla="*/ 345 h 582"/>
              <a:gd name="T40" fmla="*/ 130 w 369"/>
              <a:gd name="T41" fmla="*/ 330 h 582"/>
              <a:gd name="T42" fmla="*/ 33 w 369"/>
              <a:gd name="T43" fmla="*/ 329 h 582"/>
              <a:gd name="T44" fmla="*/ 10 w 369"/>
              <a:gd name="T45" fmla="*/ 300 h 582"/>
              <a:gd name="T46" fmla="*/ 115 w 369"/>
              <a:gd name="T47" fmla="*/ 158 h 582"/>
              <a:gd name="T48" fmla="*/ 163 w 369"/>
              <a:gd name="T49" fmla="*/ 140 h 582"/>
              <a:gd name="T50" fmla="*/ 266 w 369"/>
              <a:gd name="T51" fmla="*/ 140 h 582"/>
              <a:gd name="T52" fmla="*/ 363 w 369"/>
              <a:gd name="T53" fmla="*/ 301 h 582"/>
              <a:gd name="T54" fmla="*/ 130 w 369"/>
              <a:gd name="T55" fmla="*/ 213 h 582"/>
              <a:gd name="T56" fmla="*/ 82 w 369"/>
              <a:gd name="T57" fmla="*/ 280 h 582"/>
              <a:gd name="T58" fmla="*/ 130 w 369"/>
              <a:gd name="T59" fmla="*/ 213 h 582"/>
              <a:gd name="T60" fmla="*/ 209 w 369"/>
              <a:gd name="T61" fmla="*/ 196 h 582"/>
              <a:gd name="T62" fmla="*/ 190 w 369"/>
              <a:gd name="T63" fmla="*/ 243 h 582"/>
              <a:gd name="T64" fmla="*/ 197 w 369"/>
              <a:gd name="T65" fmla="*/ 262 h 582"/>
              <a:gd name="T66" fmla="*/ 227 w 369"/>
              <a:gd name="T67" fmla="*/ 255 h 582"/>
              <a:gd name="T68" fmla="*/ 242 w 369"/>
              <a:gd name="T69" fmla="*/ 222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9" h="582">
                <a:moveTo>
                  <a:pt x="205" y="221"/>
                </a:moveTo>
                <a:cubicBezTo>
                  <a:pt x="205" y="226"/>
                  <a:pt x="202" y="229"/>
                  <a:pt x="197" y="229"/>
                </a:cubicBezTo>
                <a:cubicBezTo>
                  <a:pt x="193" y="229"/>
                  <a:pt x="189" y="226"/>
                  <a:pt x="189" y="221"/>
                </a:cubicBezTo>
                <a:cubicBezTo>
                  <a:pt x="189" y="217"/>
                  <a:pt x="193" y="213"/>
                  <a:pt x="197" y="213"/>
                </a:cubicBezTo>
                <a:cubicBezTo>
                  <a:pt x="202" y="213"/>
                  <a:pt x="205" y="217"/>
                  <a:pt x="205" y="221"/>
                </a:cubicBezTo>
                <a:close/>
                <a:moveTo>
                  <a:pt x="213" y="124"/>
                </a:moveTo>
                <a:cubicBezTo>
                  <a:pt x="247" y="124"/>
                  <a:pt x="275" y="97"/>
                  <a:pt x="275" y="62"/>
                </a:cubicBezTo>
                <a:cubicBezTo>
                  <a:pt x="275" y="62"/>
                  <a:pt x="275" y="62"/>
                  <a:pt x="275" y="62"/>
                </a:cubicBezTo>
                <a:cubicBezTo>
                  <a:pt x="194" y="62"/>
                  <a:pt x="194" y="62"/>
                  <a:pt x="194" y="62"/>
                </a:cubicBezTo>
                <a:cubicBezTo>
                  <a:pt x="191" y="62"/>
                  <a:pt x="188" y="59"/>
                  <a:pt x="188" y="56"/>
                </a:cubicBezTo>
                <a:cubicBezTo>
                  <a:pt x="188" y="53"/>
                  <a:pt x="191" y="50"/>
                  <a:pt x="194" y="50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74" y="50"/>
                  <a:pt x="274" y="50"/>
                  <a:pt x="274" y="50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0" y="50"/>
                  <a:pt x="323" y="47"/>
                  <a:pt x="323" y="44"/>
                </a:cubicBezTo>
                <a:cubicBezTo>
                  <a:pt x="323" y="41"/>
                  <a:pt x="320" y="38"/>
                  <a:pt x="317" y="38"/>
                </a:cubicBezTo>
                <a:cubicBezTo>
                  <a:pt x="270" y="38"/>
                  <a:pt x="270" y="38"/>
                  <a:pt x="270" y="38"/>
                </a:cubicBezTo>
                <a:cubicBezTo>
                  <a:pt x="261" y="16"/>
                  <a:pt x="238" y="0"/>
                  <a:pt x="213" y="0"/>
                </a:cubicBezTo>
                <a:cubicBezTo>
                  <a:pt x="178" y="0"/>
                  <a:pt x="150" y="28"/>
                  <a:pt x="150" y="62"/>
                </a:cubicBezTo>
                <a:cubicBezTo>
                  <a:pt x="150" y="97"/>
                  <a:pt x="178" y="124"/>
                  <a:pt x="213" y="124"/>
                </a:cubicBezTo>
                <a:close/>
                <a:moveTo>
                  <a:pt x="220" y="213"/>
                </a:moveTo>
                <a:cubicBezTo>
                  <a:pt x="216" y="213"/>
                  <a:pt x="212" y="217"/>
                  <a:pt x="212" y="221"/>
                </a:cubicBezTo>
                <a:cubicBezTo>
                  <a:pt x="212" y="226"/>
                  <a:pt x="216" y="229"/>
                  <a:pt x="220" y="229"/>
                </a:cubicBezTo>
                <a:cubicBezTo>
                  <a:pt x="225" y="229"/>
                  <a:pt x="228" y="226"/>
                  <a:pt x="228" y="221"/>
                </a:cubicBezTo>
                <a:cubicBezTo>
                  <a:pt x="228" y="217"/>
                  <a:pt x="225" y="213"/>
                  <a:pt x="220" y="213"/>
                </a:cubicBezTo>
                <a:close/>
                <a:moveTo>
                  <a:pt x="352" y="333"/>
                </a:moveTo>
                <a:cubicBezTo>
                  <a:pt x="339" y="339"/>
                  <a:pt x="325" y="334"/>
                  <a:pt x="319" y="322"/>
                </a:cubicBezTo>
                <a:cubicBezTo>
                  <a:pt x="278" y="238"/>
                  <a:pt x="278" y="238"/>
                  <a:pt x="278" y="238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78" y="345"/>
                  <a:pt x="278" y="345"/>
                  <a:pt x="278" y="345"/>
                </a:cubicBezTo>
                <a:cubicBezTo>
                  <a:pt x="278" y="552"/>
                  <a:pt x="278" y="552"/>
                  <a:pt x="278" y="552"/>
                </a:cubicBezTo>
                <a:cubicBezTo>
                  <a:pt x="278" y="569"/>
                  <a:pt x="265" y="582"/>
                  <a:pt x="248" y="582"/>
                </a:cubicBezTo>
                <a:cubicBezTo>
                  <a:pt x="232" y="582"/>
                  <a:pt x="218" y="569"/>
                  <a:pt x="218" y="552"/>
                </a:cubicBezTo>
                <a:cubicBezTo>
                  <a:pt x="218" y="377"/>
                  <a:pt x="218" y="377"/>
                  <a:pt x="218" y="377"/>
                </a:cubicBezTo>
                <a:cubicBezTo>
                  <a:pt x="190" y="377"/>
                  <a:pt x="190" y="377"/>
                  <a:pt x="190" y="377"/>
                </a:cubicBezTo>
                <a:cubicBezTo>
                  <a:pt x="190" y="552"/>
                  <a:pt x="190" y="552"/>
                  <a:pt x="190" y="552"/>
                </a:cubicBezTo>
                <a:cubicBezTo>
                  <a:pt x="190" y="569"/>
                  <a:pt x="177" y="582"/>
                  <a:pt x="160" y="582"/>
                </a:cubicBezTo>
                <a:cubicBezTo>
                  <a:pt x="160" y="582"/>
                  <a:pt x="160" y="582"/>
                  <a:pt x="160" y="582"/>
                </a:cubicBezTo>
                <a:cubicBezTo>
                  <a:pt x="144" y="582"/>
                  <a:pt x="130" y="569"/>
                  <a:pt x="130" y="552"/>
                </a:cubicBezTo>
                <a:cubicBezTo>
                  <a:pt x="130" y="345"/>
                  <a:pt x="130" y="345"/>
                  <a:pt x="130" y="345"/>
                </a:cubicBezTo>
                <a:cubicBezTo>
                  <a:pt x="130" y="340"/>
                  <a:pt x="130" y="340"/>
                  <a:pt x="130" y="340"/>
                </a:cubicBezTo>
                <a:cubicBezTo>
                  <a:pt x="130" y="330"/>
                  <a:pt x="130" y="330"/>
                  <a:pt x="130" y="330"/>
                </a:cubicBezTo>
                <a:cubicBezTo>
                  <a:pt x="130" y="356"/>
                  <a:pt x="108" y="377"/>
                  <a:pt x="82" y="377"/>
                </a:cubicBezTo>
                <a:cubicBezTo>
                  <a:pt x="55" y="377"/>
                  <a:pt x="33" y="356"/>
                  <a:pt x="33" y="329"/>
                </a:cubicBezTo>
                <a:cubicBezTo>
                  <a:pt x="33" y="319"/>
                  <a:pt x="36" y="310"/>
                  <a:pt x="41" y="302"/>
                </a:cubicBezTo>
                <a:cubicBezTo>
                  <a:pt x="32" y="309"/>
                  <a:pt x="19" y="308"/>
                  <a:pt x="10" y="300"/>
                </a:cubicBezTo>
                <a:cubicBezTo>
                  <a:pt x="0" y="290"/>
                  <a:pt x="0" y="275"/>
                  <a:pt x="10" y="265"/>
                </a:cubicBezTo>
                <a:cubicBezTo>
                  <a:pt x="115" y="158"/>
                  <a:pt x="115" y="158"/>
                  <a:pt x="115" y="158"/>
                </a:cubicBezTo>
                <a:cubicBezTo>
                  <a:pt x="119" y="148"/>
                  <a:pt x="129" y="140"/>
                  <a:pt x="140" y="140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246" y="140"/>
                  <a:pt x="246" y="140"/>
                  <a:pt x="246" y="140"/>
                </a:cubicBezTo>
                <a:cubicBezTo>
                  <a:pt x="266" y="140"/>
                  <a:pt x="266" y="140"/>
                  <a:pt x="266" y="140"/>
                </a:cubicBezTo>
                <a:cubicBezTo>
                  <a:pt x="276" y="139"/>
                  <a:pt x="287" y="144"/>
                  <a:pt x="292" y="154"/>
                </a:cubicBezTo>
                <a:cubicBezTo>
                  <a:pt x="363" y="301"/>
                  <a:pt x="363" y="301"/>
                  <a:pt x="363" y="301"/>
                </a:cubicBezTo>
                <a:cubicBezTo>
                  <a:pt x="369" y="313"/>
                  <a:pt x="364" y="327"/>
                  <a:pt x="352" y="333"/>
                </a:cubicBezTo>
                <a:close/>
                <a:moveTo>
                  <a:pt x="130" y="213"/>
                </a:moveTo>
                <a:cubicBezTo>
                  <a:pt x="56" y="288"/>
                  <a:pt x="56" y="288"/>
                  <a:pt x="56" y="288"/>
                </a:cubicBezTo>
                <a:cubicBezTo>
                  <a:pt x="64" y="283"/>
                  <a:pt x="73" y="280"/>
                  <a:pt x="82" y="280"/>
                </a:cubicBezTo>
                <a:cubicBezTo>
                  <a:pt x="108" y="280"/>
                  <a:pt x="130" y="301"/>
                  <a:pt x="130" y="328"/>
                </a:cubicBezTo>
                <a:lnTo>
                  <a:pt x="130" y="213"/>
                </a:lnTo>
                <a:close/>
                <a:moveTo>
                  <a:pt x="242" y="222"/>
                </a:moveTo>
                <a:cubicBezTo>
                  <a:pt x="242" y="208"/>
                  <a:pt x="227" y="196"/>
                  <a:pt x="209" y="196"/>
                </a:cubicBezTo>
                <a:cubicBezTo>
                  <a:pt x="191" y="196"/>
                  <a:pt x="176" y="208"/>
                  <a:pt x="176" y="222"/>
                </a:cubicBezTo>
                <a:cubicBezTo>
                  <a:pt x="176" y="231"/>
                  <a:pt x="182" y="239"/>
                  <a:pt x="190" y="243"/>
                </a:cubicBezTo>
                <a:cubicBezTo>
                  <a:pt x="190" y="255"/>
                  <a:pt x="190" y="255"/>
                  <a:pt x="190" y="255"/>
                </a:cubicBezTo>
                <a:cubicBezTo>
                  <a:pt x="190" y="259"/>
                  <a:pt x="194" y="262"/>
                  <a:pt x="197" y="262"/>
                </a:cubicBezTo>
                <a:cubicBezTo>
                  <a:pt x="220" y="262"/>
                  <a:pt x="220" y="262"/>
                  <a:pt x="220" y="262"/>
                </a:cubicBezTo>
                <a:cubicBezTo>
                  <a:pt x="224" y="262"/>
                  <a:pt x="227" y="259"/>
                  <a:pt x="227" y="255"/>
                </a:cubicBezTo>
                <a:cubicBezTo>
                  <a:pt x="227" y="243"/>
                  <a:pt x="227" y="243"/>
                  <a:pt x="227" y="243"/>
                </a:cubicBezTo>
                <a:cubicBezTo>
                  <a:pt x="236" y="239"/>
                  <a:pt x="242" y="231"/>
                  <a:pt x="242" y="2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226" descr="graduate shape">
            <a:extLst>
              <a:ext uri="{FF2B5EF4-FFF2-40B4-BE49-F238E27FC236}">
                <a16:creationId xmlns:a16="http://schemas.microsoft.com/office/drawing/2014/main" id="{D46A1BB8-B5B9-472C-9550-9BC1BC5A9FE6}"/>
              </a:ext>
            </a:extLst>
          </p:cNvPr>
          <p:cNvSpPr>
            <a:spLocks noEditPoints="1"/>
          </p:cNvSpPr>
          <p:nvPr/>
        </p:nvSpPr>
        <p:spPr bwMode="auto">
          <a:xfrm>
            <a:off x="2432050" y="1323975"/>
            <a:ext cx="1381125" cy="2284413"/>
          </a:xfrm>
          <a:custGeom>
            <a:avLst/>
            <a:gdLst>
              <a:gd name="T0" fmla="*/ 427 w 434"/>
              <a:gd name="T1" fmla="*/ 379 h 718"/>
              <a:gd name="T2" fmla="*/ 341 w 434"/>
              <a:gd name="T3" fmla="*/ 202 h 718"/>
              <a:gd name="T4" fmla="*/ 310 w 434"/>
              <a:gd name="T5" fmla="*/ 185 h 718"/>
              <a:gd name="T6" fmla="*/ 285 w 434"/>
              <a:gd name="T7" fmla="*/ 185 h 718"/>
              <a:gd name="T8" fmla="*/ 186 w 434"/>
              <a:gd name="T9" fmla="*/ 185 h 718"/>
              <a:gd name="T10" fmla="*/ 161 w 434"/>
              <a:gd name="T11" fmla="*/ 185 h 718"/>
              <a:gd name="T12" fmla="*/ 130 w 434"/>
              <a:gd name="T13" fmla="*/ 202 h 718"/>
              <a:gd name="T14" fmla="*/ 58 w 434"/>
              <a:gd name="T15" fmla="*/ 351 h 718"/>
              <a:gd name="T16" fmla="*/ 34 w 434"/>
              <a:gd name="T17" fmla="*/ 319 h 718"/>
              <a:gd name="T18" fmla="*/ 0 w 434"/>
              <a:gd name="T19" fmla="*/ 344 h 718"/>
              <a:gd name="T20" fmla="*/ 43 w 434"/>
              <a:gd name="T21" fmla="*/ 382 h 718"/>
              <a:gd name="T22" fmla="*/ 58 w 434"/>
              <a:gd name="T23" fmla="*/ 418 h 718"/>
              <a:gd name="T24" fmla="*/ 73 w 434"/>
              <a:gd name="T25" fmla="*/ 421 h 718"/>
              <a:gd name="T26" fmla="*/ 88 w 434"/>
              <a:gd name="T27" fmla="*/ 462 h 718"/>
              <a:gd name="T28" fmla="*/ 122 w 434"/>
              <a:gd name="T29" fmla="*/ 436 h 718"/>
              <a:gd name="T30" fmla="*/ 98 w 434"/>
              <a:gd name="T31" fmla="*/ 404 h 718"/>
              <a:gd name="T32" fmla="*/ 146 w 434"/>
              <a:gd name="T33" fmla="*/ 304 h 718"/>
              <a:gd name="T34" fmla="*/ 146 w 434"/>
              <a:gd name="T35" fmla="*/ 426 h 718"/>
              <a:gd name="T36" fmla="*/ 146 w 434"/>
              <a:gd name="T37" fmla="*/ 432 h 718"/>
              <a:gd name="T38" fmla="*/ 146 w 434"/>
              <a:gd name="T39" fmla="*/ 682 h 718"/>
              <a:gd name="T40" fmla="*/ 183 w 434"/>
              <a:gd name="T41" fmla="*/ 718 h 718"/>
              <a:gd name="T42" fmla="*/ 219 w 434"/>
              <a:gd name="T43" fmla="*/ 682 h 718"/>
              <a:gd name="T44" fmla="*/ 219 w 434"/>
              <a:gd name="T45" fmla="*/ 471 h 718"/>
              <a:gd name="T46" fmla="*/ 252 w 434"/>
              <a:gd name="T47" fmla="*/ 471 h 718"/>
              <a:gd name="T48" fmla="*/ 252 w 434"/>
              <a:gd name="T49" fmla="*/ 682 h 718"/>
              <a:gd name="T50" fmla="*/ 288 w 434"/>
              <a:gd name="T51" fmla="*/ 718 h 718"/>
              <a:gd name="T52" fmla="*/ 325 w 434"/>
              <a:gd name="T53" fmla="*/ 682 h 718"/>
              <a:gd name="T54" fmla="*/ 325 w 434"/>
              <a:gd name="T55" fmla="*/ 432 h 718"/>
              <a:gd name="T56" fmla="*/ 325 w 434"/>
              <a:gd name="T57" fmla="*/ 426 h 718"/>
              <a:gd name="T58" fmla="*/ 325 w 434"/>
              <a:gd name="T59" fmla="*/ 304 h 718"/>
              <a:gd name="T60" fmla="*/ 374 w 434"/>
              <a:gd name="T61" fmla="*/ 405 h 718"/>
              <a:gd name="T62" fmla="*/ 413 w 434"/>
              <a:gd name="T63" fmla="*/ 418 h 718"/>
              <a:gd name="T64" fmla="*/ 427 w 434"/>
              <a:gd name="T65" fmla="*/ 379 h 718"/>
              <a:gd name="T66" fmla="*/ 262 w 434"/>
              <a:gd name="T67" fmla="*/ 255 h 718"/>
              <a:gd name="T68" fmla="*/ 244 w 434"/>
              <a:gd name="T69" fmla="*/ 243 h 718"/>
              <a:gd name="T70" fmla="*/ 227 w 434"/>
              <a:gd name="T71" fmla="*/ 243 h 718"/>
              <a:gd name="T72" fmla="*/ 209 w 434"/>
              <a:gd name="T73" fmla="*/ 255 h 718"/>
              <a:gd name="T74" fmla="*/ 209 w 434"/>
              <a:gd name="T75" fmla="*/ 217 h 718"/>
              <a:gd name="T76" fmla="*/ 227 w 434"/>
              <a:gd name="T77" fmla="*/ 229 h 718"/>
              <a:gd name="T78" fmla="*/ 244 w 434"/>
              <a:gd name="T79" fmla="*/ 229 h 718"/>
              <a:gd name="T80" fmla="*/ 262 w 434"/>
              <a:gd name="T81" fmla="*/ 217 h 718"/>
              <a:gd name="T82" fmla="*/ 262 w 434"/>
              <a:gd name="T83" fmla="*/ 255 h 718"/>
              <a:gd name="T84" fmla="*/ 192 w 434"/>
              <a:gd name="T85" fmla="*/ 47 h 718"/>
              <a:gd name="T86" fmla="*/ 143 w 434"/>
              <a:gd name="T87" fmla="*/ 31 h 718"/>
              <a:gd name="T88" fmla="*/ 238 w 434"/>
              <a:gd name="T89" fmla="*/ 0 h 718"/>
              <a:gd name="T90" fmla="*/ 333 w 434"/>
              <a:gd name="T91" fmla="*/ 31 h 718"/>
              <a:gd name="T92" fmla="*/ 329 w 434"/>
              <a:gd name="T93" fmla="*/ 32 h 718"/>
              <a:gd name="T94" fmla="*/ 329 w 434"/>
              <a:gd name="T95" fmla="*/ 63 h 718"/>
              <a:gd name="T96" fmla="*/ 336 w 434"/>
              <a:gd name="T97" fmla="*/ 88 h 718"/>
              <a:gd name="T98" fmla="*/ 316 w 434"/>
              <a:gd name="T99" fmla="*/ 88 h 718"/>
              <a:gd name="T100" fmla="*/ 323 w 434"/>
              <a:gd name="T101" fmla="*/ 63 h 718"/>
              <a:gd name="T102" fmla="*/ 323 w 434"/>
              <a:gd name="T103" fmla="*/ 34 h 718"/>
              <a:gd name="T104" fmla="*/ 280 w 434"/>
              <a:gd name="T105" fmla="*/ 48 h 718"/>
              <a:gd name="T106" fmla="*/ 293 w 434"/>
              <a:gd name="T107" fmla="*/ 63 h 718"/>
              <a:gd name="T108" fmla="*/ 211 w 434"/>
              <a:gd name="T109" fmla="*/ 70 h 718"/>
              <a:gd name="T110" fmla="*/ 204 w 434"/>
              <a:gd name="T111" fmla="*/ 73 h 718"/>
              <a:gd name="T112" fmla="*/ 207 w 434"/>
              <a:gd name="T113" fmla="*/ 80 h 718"/>
              <a:gd name="T114" fmla="*/ 245 w 434"/>
              <a:gd name="T115" fmla="*/ 86 h 718"/>
              <a:gd name="T116" fmla="*/ 298 w 434"/>
              <a:gd name="T117" fmla="*/ 73 h 718"/>
              <a:gd name="T118" fmla="*/ 303 w 434"/>
              <a:gd name="T119" fmla="*/ 98 h 718"/>
              <a:gd name="T120" fmla="*/ 236 w 434"/>
              <a:gd name="T121" fmla="*/ 165 h 718"/>
              <a:gd name="T122" fmla="*/ 168 w 434"/>
              <a:gd name="T123" fmla="*/ 98 h 718"/>
              <a:gd name="T124" fmla="*/ 192 w 434"/>
              <a:gd name="T125" fmla="*/ 47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4" h="718">
                <a:moveTo>
                  <a:pt x="427" y="379"/>
                </a:moveTo>
                <a:cubicBezTo>
                  <a:pt x="341" y="202"/>
                  <a:pt x="341" y="202"/>
                  <a:pt x="341" y="202"/>
                </a:cubicBezTo>
                <a:cubicBezTo>
                  <a:pt x="335" y="190"/>
                  <a:pt x="323" y="184"/>
                  <a:pt x="310" y="185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186" y="185"/>
                  <a:pt x="186" y="185"/>
                  <a:pt x="186" y="185"/>
                </a:cubicBezTo>
                <a:cubicBezTo>
                  <a:pt x="161" y="185"/>
                  <a:pt x="161" y="185"/>
                  <a:pt x="161" y="185"/>
                </a:cubicBezTo>
                <a:cubicBezTo>
                  <a:pt x="149" y="184"/>
                  <a:pt x="136" y="190"/>
                  <a:pt x="130" y="202"/>
                </a:cubicBezTo>
                <a:cubicBezTo>
                  <a:pt x="58" y="351"/>
                  <a:pt x="58" y="351"/>
                  <a:pt x="58" y="351"/>
                </a:cubicBezTo>
                <a:cubicBezTo>
                  <a:pt x="34" y="319"/>
                  <a:pt x="34" y="319"/>
                  <a:pt x="34" y="319"/>
                </a:cubicBezTo>
                <a:cubicBezTo>
                  <a:pt x="0" y="344"/>
                  <a:pt x="0" y="344"/>
                  <a:pt x="0" y="344"/>
                </a:cubicBezTo>
                <a:cubicBezTo>
                  <a:pt x="43" y="382"/>
                  <a:pt x="43" y="382"/>
                  <a:pt x="43" y="382"/>
                </a:cubicBezTo>
                <a:cubicBezTo>
                  <a:pt x="38" y="396"/>
                  <a:pt x="44" y="412"/>
                  <a:pt x="58" y="418"/>
                </a:cubicBezTo>
                <a:cubicBezTo>
                  <a:pt x="63" y="421"/>
                  <a:pt x="68" y="422"/>
                  <a:pt x="73" y="421"/>
                </a:cubicBezTo>
                <a:cubicBezTo>
                  <a:pt x="88" y="462"/>
                  <a:pt x="88" y="462"/>
                  <a:pt x="88" y="462"/>
                </a:cubicBezTo>
                <a:cubicBezTo>
                  <a:pt x="122" y="436"/>
                  <a:pt x="122" y="436"/>
                  <a:pt x="122" y="436"/>
                </a:cubicBezTo>
                <a:cubicBezTo>
                  <a:pt x="98" y="404"/>
                  <a:pt x="98" y="404"/>
                  <a:pt x="98" y="404"/>
                </a:cubicBezTo>
                <a:cubicBezTo>
                  <a:pt x="146" y="304"/>
                  <a:pt x="146" y="304"/>
                  <a:pt x="146" y="304"/>
                </a:cubicBezTo>
                <a:cubicBezTo>
                  <a:pt x="146" y="426"/>
                  <a:pt x="146" y="426"/>
                  <a:pt x="146" y="426"/>
                </a:cubicBezTo>
                <a:cubicBezTo>
                  <a:pt x="146" y="432"/>
                  <a:pt x="146" y="432"/>
                  <a:pt x="146" y="432"/>
                </a:cubicBezTo>
                <a:cubicBezTo>
                  <a:pt x="146" y="682"/>
                  <a:pt x="146" y="682"/>
                  <a:pt x="146" y="682"/>
                </a:cubicBezTo>
                <a:cubicBezTo>
                  <a:pt x="146" y="702"/>
                  <a:pt x="163" y="718"/>
                  <a:pt x="183" y="718"/>
                </a:cubicBezTo>
                <a:cubicBezTo>
                  <a:pt x="203" y="718"/>
                  <a:pt x="219" y="702"/>
                  <a:pt x="219" y="682"/>
                </a:cubicBezTo>
                <a:cubicBezTo>
                  <a:pt x="219" y="471"/>
                  <a:pt x="219" y="471"/>
                  <a:pt x="219" y="471"/>
                </a:cubicBezTo>
                <a:cubicBezTo>
                  <a:pt x="252" y="471"/>
                  <a:pt x="252" y="471"/>
                  <a:pt x="252" y="471"/>
                </a:cubicBezTo>
                <a:cubicBezTo>
                  <a:pt x="252" y="682"/>
                  <a:pt x="252" y="682"/>
                  <a:pt x="252" y="682"/>
                </a:cubicBezTo>
                <a:cubicBezTo>
                  <a:pt x="252" y="702"/>
                  <a:pt x="269" y="718"/>
                  <a:pt x="288" y="718"/>
                </a:cubicBezTo>
                <a:cubicBezTo>
                  <a:pt x="308" y="718"/>
                  <a:pt x="325" y="702"/>
                  <a:pt x="325" y="682"/>
                </a:cubicBezTo>
                <a:cubicBezTo>
                  <a:pt x="325" y="432"/>
                  <a:pt x="325" y="432"/>
                  <a:pt x="325" y="432"/>
                </a:cubicBezTo>
                <a:cubicBezTo>
                  <a:pt x="325" y="426"/>
                  <a:pt x="325" y="426"/>
                  <a:pt x="325" y="426"/>
                </a:cubicBezTo>
                <a:cubicBezTo>
                  <a:pt x="325" y="304"/>
                  <a:pt x="325" y="304"/>
                  <a:pt x="325" y="304"/>
                </a:cubicBezTo>
                <a:cubicBezTo>
                  <a:pt x="374" y="405"/>
                  <a:pt x="374" y="405"/>
                  <a:pt x="374" y="405"/>
                </a:cubicBezTo>
                <a:cubicBezTo>
                  <a:pt x="381" y="419"/>
                  <a:pt x="399" y="425"/>
                  <a:pt x="413" y="418"/>
                </a:cubicBezTo>
                <a:cubicBezTo>
                  <a:pt x="428" y="411"/>
                  <a:pt x="434" y="393"/>
                  <a:pt x="427" y="379"/>
                </a:cubicBezTo>
                <a:close/>
                <a:moveTo>
                  <a:pt x="262" y="255"/>
                </a:moveTo>
                <a:cubicBezTo>
                  <a:pt x="244" y="243"/>
                  <a:pt x="244" y="243"/>
                  <a:pt x="244" y="243"/>
                </a:cubicBezTo>
                <a:cubicBezTo>
                  <a:pt x="227" y="243"/>
                  <a:pt x="227" y="243"/>
                  <a:pt x="227" y="243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09" y="217"/>
                  <a:pt x="209" y="217"/>
                  <a:pt x="209" y="217"/>
                </a:cubicBezTo>
                <a:cubicBezTo>
                  <a:pt x="227" y="229"/>
                  <a:pt x="227" y="229"/>
                  <a:pt x="227" y="229"/>
                </a:cubicBezTo>
                <a:cubicBezTo>
                  <a:pt x="244" y="229"/>
                  <a:pt x="244" y="229"/>
                  <a:pt x="244" y="229"/>
                </a:cubicBezTo>
                <a:cubicBezTo>
                  <a:pt x="262" y="217"/>
                  <a:pt x="262" y="217"/>
                  <a:pt x="262" y="217"/>
                </a:cubicBezTo>
                <a:lnTo>
                  <a:pt x="262" y="255"/>
                </a:lnTo>
                <a:close/>
                <a:moveTo>
                  <a:pt x="192" y="47"/>
                </a:moveTo>
                <a:cubicBezTo>
                  <a:pt x="143" y="31"/>
                  <a:pt x="143" y="31"/>
                  <a:pt x="143" y="31"/>
                </a:cubicBezTo>
                <a:cubicBezTo>
                  <a:pt x="238" y="0"/>
                  <a:pt x="238" y="0"/>
                  <a:pt x="238" y="0"/>
                </a:cubicBezTo>
                <a:cubicBezTo>
                  <a:pt x="333" y="31"/>
                  <a:pt x="333" y="31"/>
                  <a:pt x="333" y="31"/>
                </a:cubicBezTo>
                <a:cubicBezTo>
                  <a:pt x="329" y="32"/>
                  <a:pt x="329" y="32"/>
                  <a:pt x="329" y="32"/>
                </a:cubicBezTo>
                <a:cubicBezTo>
                  <a:pt x="329" y="63"/>
                  <a:pt x="329" y="63"/>
                  <a:pt x="329" y="63"/>
                </a:cubicBezTo>
                <a:cubicBezTo>
                  <a:pt x="333" y="66"/>
                  <a:pt x="336" y="76"/>
                  <a:pt x="336" y="88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76"/>
                  <a:pt x="319" y="66"/>
                  <a:pt x="323" y="63"/>
                </a:cubicBezTo>
                <a:cubicBezTo>
                  <a:pt x="323" y="34"/>
                  <a:pt x="323" y="34"/>
                  <a:pt x="323" y="34"/>
                </a:cubicBezTo>
                <a:cubicBezTo>
                  <a:pt x="280" y="48"/>
                  <a:pt x="280" y="48"/>
                  <a:pt x="280" y="48"/>
                </a:cubicBezTo>
                <a:cubicBezTo>
                  <a:pt x="285" y="53"/>
                  <a:pt x="289" y="58"/>
                  <a:pt x="293" y="63"/>
                </a:cubicBezTo>
                <a:cubicBezTo>
                  <a:pt x="254" y="84"/>
                  <a:pt x="211" y="70"/>
                  <a:pt x="211" y="70"/>
                </a:cubicBezTo>
                <a:cubicBezTo>
                  <a:pt x="208" y="69"/>
                  <a:pt x="205" y="71"/>
                  <a:pt x="204" y="73"/>
                </a:cubicBezTo>
                <a:cubicBezTo>
                  <a:pt x="203" y="76"/>
                  <a:pt x="205" y="79"/>
                  <a:pt x="207" y="80"/>
                </a:cubicBezTo>
                <a:cubicBezTo>
                  <a:pt x="209" y="81"/>
                  <a:pt x="224" y="86"/>
                  <a:pt x="245" y="86"/>
                </a:cubicBezTo>
                <a:cubicBezTo>
                  <a:pt x="261" y="86"/>
                  <a:pt x="280" y="83"/>
                  <a:pt x="298" y="73"/>
                </a:cubicBezTo>
                <a:cubicBezTo>
                  <a:pt x="301" y="81"/>
                  <a:pt x="303" y="89"/>
                  <a:pt x="303" y="98"/>
                </a:cubicBezTo>
                <a:cubicBezTo>
                  <a:pt x="303" y="135"/>
                  <a:pt x="273" y="165"/>
                  <a:pt x="236" y="165"/>
                </a:cubicBezTo>
                <a:cubicBezTo>
                  <a:pt x="198" y="165"/>
                  <a:pt x="168" y="135"/>
                  <a:pt x="168" y="98"/>
                </a:cubicBezTo>
                <a:cubicBezTo>
                  <a:pt x="168" y="77"/>
                  <a:pt x="178" y="59"/>
                  <a:pt x="192" y="47"/>
                </a:cubicBezTo>
                <a:close/>
              </a:path>
            </a:pathLst>
          </a:custGeom>
          <a:gradFill flip="none" rotWithShape="1">
            <a:gsLst>
              <a:gs pos="24000">
                <a:schemeClr val="accent3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231" descr="businessman shape">
            <a:extLst>
              <a:ext uri="{FF2B5EF4-FFF2-40B4-BE49-F238E27FC236}">
                <a16:creationId xmlns:a16="http://schemas.microsoft.com/office/drawing/2014/main" id="{1C2146D9-9400-4049-85DE-BBBD68A99051}"/>
              </a:ext>
            </a:extLst>
          </p:cNvPr>
          <p:cNvSpPr>
            <a:spLocks noEditPoints="1"/>
          </p:cNvSpPr>
          <p:nvPr/>
        </p:nvSpPr>
        <p:spPr bwMode="auto">
          <a:xfrm>
            <a:off x="3886200" y="1527175"/>
            <a:ext cx="1203325" cy="2081213"/>
          </a:xfrm>
          <a:custGeom>
            <a:avLst/>
            <a:gdLst>
              <a:gd name="T0" fmla="*/ 125 w 379"/>
              <a:gd name="T1" fmla="*/ 64 h 656"/>
              <a:gd name="T2" fmla="*/ 189 w 379"/>
              <a:gd name="T3" fmla="*/ 0 h 656"/>
              <a:gd name="T4" fmla="*/ 253 w 379"/>
              <a:gd name="T5" fmla="*/ 64 h 656"/>
              <a:gd name="T6" fmla="*/ 189 w 379"/>
              <a:gd name="T7" fmla="*/ 128 h 656"/>
              <a:gd name="T8" fmla="*/ 125 w 379"/>
              <a:gd name="T9" fmla="*/ 64 h 656"/>
              <a:gd name="T10" fmla="*/ 375 w 379"/>
              <a:gd name="T11" fmla="*/ 401 h 656"/>
              <a:gd name="T12" fmla="*/ 375 w 379"/>
              <a:gd name="T13" fmla="*/ 557 h 656"/>
              <a:gd name="T14" fmla="*/ 324 w 379"/>
              <a:gd name="T15" fmla="*/ 557 h 656"/>
              <a:gd name="T16" fmla="*/ 324 w 379"/>
              <a:gd name="T17" fmla="*/ 401 h 656"/>
              <a:gd name="T18" fmla="*/ 344 w 379"/>
              <a:gd name="T19" fmla="*/ 401 h 656"/>
              <a:gd name="T20" fmla="*/ 344 w 379"/>
              <a:gd name="T21" fmla="*/ 373 h 656"/>
              <a:gd name="T22" fmla="*/ 321 w 379"/>
              <a:gd name="T23" fmla="*/ 357 h 656"/>
              <a:gd name="T24" fmla="*/ 274 w 379"/>
              <a:gd name="T25" fmla="*/ 260 h 656"/>
              <a:gd name="T26" fmla="*/ 274 w 379"/>
              <a:gd name="T27" fmla="*/ 378 h 656"/>
              <a:gd name="T28" fmla="*/ 274 w 379"/>
              <a:gd name="T29" fmla="*/ 383 h 656"/>
              <a:gd name="T30" fmla="*/ 274 w 379"/>
              <a:gd name="T31" fmla="*/ 622 h 656"/>
              <a:gd name="T32" fmla="*/ 240 w 379"/>
              <a:gd name="T33" fmla="*/ 656 h 656"/>
              <a:gd name="T34" fmla="*/ 205 w 379"/>
              <a:gd name="T35" fmla="*/ 622 h 656"/>
              <a:gd name="T36" fmla="*/ 205 w 379"/>
              <a:gd name="T37" fmla="*/ 420 h 656"/>
              <a:gd name="T38" fmla="*/ 173 w 379"/>
              <a:gd name="T39" fmla="*/ 420 h 656"/>
              <a:gd name="T40" fmla="*/ 173 w 379"/>
              <a:gd name="T41" fmla="*/ 622 h 656"/>
              <a:gd name="T42" fmla="*/ 139 w 379"/>
              <a:gd name="T43" fmla="*/ 656 h 656"/>
              <a:gd name="T44" fmla="*/ 139 w 379"/>
              <a:gd name="T45" fmla="*/ 656 h 656"/>
              <a:gd name="T46" fmla="*/ 104 w 379"/>
              <a:gd name="T47" fmla="*/ 622 h 656"/>
              <a:gd name="T48" fmla="*/ 104 w 379"/>
              <a:gd name="T49" fmla="*/ 383 h 656"/>
              <a:gd name="T50" fmla="*/ 104 w 379"/>
              <a:gd name="T51" fmla="*/ 378 h 656"/>
              <a:gd name="T52" fmla="*/ 104 w 379"/>
              <a:gd name="T53" fmla="*/ 260 h 656"/>
              <a:gd name="T54" fmla="*/ 57 w 379"/>
              <a:gd name="T55" fmla="*/ 357 h 656"/>
              <a:gd name="T56" fmla="*/ 20 w 379"/>
              <a:gd name="T57" fmla="*/ 370 h 656"/>
              <a:gd name="T58" fmla="*/ 7 w 379"/>
              <a:gd name="T59" fmla="*/ 332 h 656"/>
              <a:gd name="T60" fmla="*/ 89 w 379"/>
              <a:gd name="T61" fmla="*/ 163 h 656"/>
              <a:gd name="T62" fmla="*/ 118 w 379"/>
              <a:gd name="T63" fmla="*/ 147 h 656"/>
              <a:gd name="T64" fmla="*/ 142 w 379"/>
              <a:gd name="T65" fmla="*/ 147 h 656"/>
              <a:gd name="T66" fmla="*/ 237 w 379"/>
              <a:gd name="T67" fmla="*/ 147 h 656"/>
              <a:gd name="T68" fmla="*/ 261 w 379"/>
              <a:gd name="T69" fmla="*/ 147 h 656"/>
              <a:gd name="T70" fmla="*/ 290 w 379"/>
              <a:gd name="T71" fmla="*/ 163 h 656"/>
              <a:gd name="T72" fmla="*/ 372 w 379"/>
              <a:gd name="T73" fmla="*/ 332 h 656"/>
              <a:gd name="T74" fmla="*/ 359 w 379"/>
              <a:gd name="T75" fmla="*/ 370 h 656"/>
              <a:gd name="T76" fmla="*/ 354 w 379"/>
              <a:gd name="T77" fmla="*/ 372 h 656"/>
              <a:gd name="T78" fmla="*/ 354 w 379"/>
              <a:gd name="T79" fmla="*/ 401 h 656"/>
              <a:gd name="T80" fmla="*/ 375 w 379"/>
              <a:gd name="T81" fmla="*/ 401 h 656"/>
              <a:gd name="T82" fmla="*/ 175 w 379"/>
              <a:gd name="T83" fmla="*/ 174 h 656"/>
              <a:gd name="T84" fmla="*/ 181 w 379"/>
              <a:gd name="T85" fmla="*/ 192 h 656"/>
              <a:gd name="T86" fmla="*/ 198 w 379"/>
              <a:gd name="T87" fmla="*/ 192 h 656"/>
              <a:gd name="T88" fmla="*/ 203 w 379"/>
              <a:gd name="T89" fmla="*/ 174 h 656"/>
              <a:gd name="T90" fmla="*/ 175 w 379"/>
              <a:gd name="T91" fmla="*/ 174 h 656"/>
              <a:gd name="T92" fmla="*/ 209 w 379"/>
              <a:gd name="T93" fmla="*/ 317 h 656"/>
              <a:gd name="T94" fmla="*/ 198 w 379"/>
              <a:gd name="T95" fmla="*/ 206 h 656"/>
              <a:gd name="T96" fmla="*/ 181 w 379"/>
              <a:gd name="T97" fmla="*/ 206 h 656"/>
              <a:gd name="T98" fmla="*/ 170 w 379"/>
              <a:gd name="T99" fmla="*/ 317 h 656"/>
              <a:gd name="T100" fmla="*/ 189 w 379"/>
              <a:gd name="T101" fmla="*/ 347 h 656"/>
              <a:gd name="T102" fmla="*/ 209 w 379"/>
              <a:gd name="T103" fmla="*/ 317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9" h="656">
                <a:moveTo>
                  <a:pt x="125" y="64"/>
                </a:moveTo>
                <a:cubicBezTo>
                  <a:pt x="125" y="29"/>
                  <a:pt x="154" y="0"/>
                  <a:pt x="189" y="0"/>
                </a:cubicBezTo>
                <a:cubicBezTo>
                  <a:pt x="225" y="0"/>
                  <a:pt x="253" y="29"/>
                  <a:pt x="253" y="64"/>
                </a:cubicBezTo>
                <a:cubicBezTo>
                  <a:pt x="253" y="99"/>
                  <a:pt x="225" y="128"/>
                  <a:pt x="189" y="128"/>
                </a:cubicBezTo>
                <a:cubicBezTo>
                  <a:pt x="154" y="128"/>
                  <a:pt x="125" y="99"/>
                  <a:pt x="125" y="64"/>
                </a:cubicBezTo>
                <a:close/>
                <a:moveTo>
                  <a:pt x="375" y="401"/>
                </a:moveTo>
                <a:cubicBezTo>
                  <a:pt x="375" y="557"/>
                  <a:pt x="375" y="557"/>
                  <a:pt x="375" y="557"/>
                </a:cubicBezTo>
                <a:cubicBezTo>
                  <a:pt x="324" y="557"/>
                  <a:pt x="324" y="557"/>
                  <a:pt x="324" y="557"/>
                </a:cubicBezTo>
                <a:cubicBezTo>
                  <a:pt x="324" y="401"/>
                  <a:pt x="324" y="401"/>
                  <a:pt x="324" y="401"/>
                </a:cubicBezTo>
                <a:cubicBezTo>
                  <a:pt x="344" y="401"/>
                  <a:pt x="344" y="401"/>
                  <a:pt x="344" y="401"/>
                </a:cubicBezTo>
                <a:cubicBezTo>
                  <a:pt x="344" y="373"/>
                  <a:pt x="344" y="373"/>
                  <a:pt x="344" y="373"/>
                </a:cubicBezTo>
                <a:cubicBezTo>
                  <a:pt x="335" y="372"/>
                  <a:pt x="326" y="366"/>
                  <a:pt x="321" y="357"/>
                </a:cubicBezTo>
                <a:cubicBezTo>
                  <a:pt x="274" y="260"/>
                  <a:pt x="274" y="260"/>
                  <a:pt x="274" y="260"/>
                </a:cubicBezTo>
                <a:cubicBezTo>
                  <a:pt x="274" y="378"/>
                  <a:pt x="274" y="378"/>
                  <a:pt x="274" y="378"/>
                </a:cubicBezTo>
                <a:cubicBezTo>
                  <a:pt x="274" y="383"/>
                  <a:pt x="274" y="383"/>
                  <a:pt x="274" y="383"/>
                </a:cubicBezTo>
                <a:cubicBezTo>
                  <a:pt x="274" y="622"/>
                  <a:pt x="274" y="622"/>
                  <a:pt x="274" y="622"/>
                </a:cubicBezTo>
                <a:cubicBezTo>
                  <a:pt x="274" y="641"/>
                  <a:pt x="259" y="656"/>
                  <a:pt x="240" y="656"/>
                </a:cubicBezTo>
                <a:cubicBezTo>
                  <a:pt x="221" y="656"/>
                  <a:pt x="205" y="641"/>
                  <a:pt x="205" y="622"/>
                </a:cubicBezTo>
                <a:cubicBezTo>
                  <a:pt x="205" y="420"/>
                  <a:pt x="205" y="420"/>
                  <a:pt x="205" y="420"/>
                </a:cubicBezTo>
                <a:cubicBezTo>
                  <a:pt x="173" y="420"/>
                  <a:pt x="173" y="420"/>
                  <a:pt x="173" y="420"/>
                </a:cubicBezTo>
                <a:cubicBezTo>
                  <a:pt x="173" y="622"/>
                  <a:pt x="173" y="622"/>
                  <a:pt x="173" y="622"/>
                </a:cubicBezTo>
                <a:cubicBezTo>
                  <a:pt x="173" y="641"/>
                  <a:pt x="158" y="656"/>
                  <a:pt x="139" y="656"/>
                </a:cubicBezTo>
                <a:cubicBezTo>
                  <a:pt x="139" y="656"/>
                  <a:pt x="139" y="656"/>
                  <a:pt x="139" y="656"/>
                </a:cubicBezTo>
                <a:cubicBezTo>
                  <a:pt x="120" y="656"/>
                  <a:pt x="104" y="641"/>
                  <a:pt x="104" y="622"/>
                </a:cubicBezTo>
                <a:cubicBezTo>
                  <a:pt x="104" y="383"/>
                  <a:pt x="104" y="383"/>
                  <a:pt x="104" y="383"/>
                </a:cubicBezTo>
                <a:cubicBezTo>
                  <a:pt x="104" y="378"/>
                  <a:pt x="104" y="378"/>
                  <a:pt x="104" y="378"/>
                </a:cubicBezTo>
                <a:cubicBezTo>
                  <a:pt x="104" y="260"/>
                  <a:pt x="104" y="260"/>
                  <a:pt x="104" y="260"/>
                </a:cubicBezTo>
                <a:cubicBezTo>
                  <a:pt x="57" y="357"/>
                  <a:pt x="57" y="357"/>
                  <a:pt x="57" y="357"/>
                </a:cubicBezTo>
                <a:cubicBezTo>
                  <a:pt x="51" y="371"/>
                  <a:pt x="34" y="377"/>
                  <a:pt x="20" y="370"/>
                </a:cubicBezTo>
                <a:cubicBezTo>
                  <a:pt x="6" y="363"/>
                  <a:pt x="0" y="346"/>
                  <a:pt x="7" y="332"/>
                </a:cubicBezTo>
                <a:cubicBezTo>
                  <a:pt x="89" y="163"/>
                  <a:pt x="89" y="163"/>
                  <a:pt x="89" y="163"/>
                </a:cubicBezTo>
                <a:cubicBezTo>
                  <a:pt x="94" y="152"/>
                  <a:pt x="106" y="146"/>
                  <a:pt x="118" y="14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61" y="147"/>
                  <a:pt x="261" y="147"/>
                  <a:pt x="261" y="147"/>
                </a:cubicBezTo>
                <a:cubicBezTo>
                  <a:pt x="272" y="146"/>
                  <a:pt x="284" y="152"/>
                  <a:pt x="290" y="163"/>
                </a:cubicBezTo>
                <a:cubicBezTo>
                  <a:pt x="372" y="332"/>
                  <a:pt x="372" y="332"/>
                  <a:pt x="372" y="332"/>
                </a:cubicBezTo>
                <a:cubicBezTo>
                  <a:pt x="379" y="346"/>
                  <a:pt x="373" y="363"/>
                  <a:pt x="359" y="370"/>
                </a:cubicBezTo>
                <a:cubicBezTo>
                  <a:pt x="357" y="371"/>
                  <a:pt x="356" y="371"/>
                  <a:pt x="354" y="372"/>
                </a:cubicBezTo>
                <a:cubicBezTo>
                  <a:pt x="354" y="401"/>
                  <a:pt x="354" y="401"/>
                  <a:pt x="354" y="401"/>
                </a:cubicBezTo>
                <a:lnTo>
                  <a:pt x="375" y="401"/>
                </a:lnTo>
                <a:close/>
                <a:moveTo>
                  <a:pt x="175" y="174"/>
                </a:moveTo>
                <a:cubicBezTo>
                  <a:pt x="181" y="192"/>
                  <a:pt x="181" y="192"/>
                  <a:pt x="181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203" y="174"/>
                  <a:pt x="203" y="174"/>
                  <a:pt x="203" y="174"/>
                </a:cubicBezTo>
                <a:lnTo>
                  <a:pt x="175" y="174"/>
                </a:lnTo>
                <a:close/>
                <a:moveTo>
                  <a:pt x="209" y="317"/>
                </a:moveTo>
                <a:cubicBezTo>
                  <a:pt x="198" y="206"/>
                  <a:pt x="198" y="206"/>
                  <a:pt x="198" y="206"/>
                </a:cubicBezTo>
                <a:cubicBezTo>
                  <a:pt x="181" y="206"/>
                  <a:pt x="181" y="206"/>
                  <a:pt x="181" y="206"/>
                </a:cubicBezTo>
                <a:cubicBezTo>
                  <a:pt x="170" y="317"/>
                  <a:pt x="170" y="317"/>
                  <a:pt x="170" y="317"/>
                </a:cubicBezTo>
                <a:cubicBezTo>
                  <a:pt x="189" y="347"/>
                  <a:pt x="189" y="347"/>
                  <a:pt x="189" y="347"/>
                </a:cubicBezTo>
                <a:lnTo>
                  <a:pt x="209" y="317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237" descr="old person with cane shape">
            <a:extLst>
              <a:ext uri="{FF2B5EF4-FFF2-40B4-BE49-F238E27FC236}">
                <a16:creationId xmlns:a16="http://schemas.microsoft.com/office/drawing/2014/main" id="{F42F1A37-7E8B-47A7-888F-D6B7477E2393}"/>
              </a:ext>
            </a:extLst>
          </p:cNvPr>
          <p:cNvSpPr>
            <a:spLocks noEditPoints="1"/>
          </p:cNvSpPr>
          <p:nvPr/>
        </p:nvSpPr>
        <p:spPr bwMode="auto">
          <a:xfrm>
            <a:off x="5246688" y="1768865"/>
            <a:ext cx="1223962" cy="1851025"/>
          </a:xfrm>
          <a:custGeom>
            <a:avLst/>
            <a:gdLst>
              <a:gd name="T0" fmla="*/ 379 w 387"/>
              <a:gd name="T1" fmla="*/ 368 h 585"/>
              <a:gd name="T2" fmla="*/ 357 w 387"/>
              <a:gd name="T3" fmla="*/ 319 h 585"/>
              <a:gd name="T4" fmla="*/ 319 w 387"/>
              <a:gd name="T5" fmla="*/ 314 h 585"/>
              <a:gd name="T6" fmla="*/ 301 w 387"/>
              <a:gd name="T7" fmla="*/ 346 h 585"/>
              <a:gd name="T8" fmla="*/ 298 w 387"/>
              <a:gd name="T9" fmla="*/ 577 h 585"/>
              <a:gd name="T10" fmla="*/ 282 w 387"/>
              <a:gd name="T11" fmla="*/ 577 h 585"/>
              <a:gd name="T12" fmla="*/ 284 w 387"/>
              <a:gd name="T13" fmla="*/ 344 h 585"/>
              <a:gd name="T14" fmla="*/ 260 w 387"/>
              <a:gd name="T15" fmla="*/ 236 h 585"/>
              <a:gd name="T16" fmla="*/ 236 w 387"/>
              <a:gd name="T17" fmla="*/ 335 h 585"/>
              <a:gd name="T18" fmla="*/ 236 w 387"/>
              <a:gd name="T19" fmla="*/ 551 h 585"/>
              <a:gd name="T20" fmla="*/ 206 w 387"/>
              <a:gd name="T21" fmla="*/ 582 h 585"/>
              <a:gd name="T22" fmla="*/ 175 w 387"/>
              <a:gd name="T23" fmla="*/ 373 h 585"/>
              <a:gd name="T24" fmla="*/ 147 w 387"/>
              <a:gd name="T25" fmla="*/ 551 h 585"/>
              <a:gd name="T26" fmla="*/ 85 w 387"/>
              <a:gd name="T27" fmla="*/ 551 h 585"/>
              <a:gd name="T28" fmla="*/ 85 w 387"/>
              <a:gd name="T29" fmla="*/ 335 h 585"/>
              <a:gd name="T30" fmla="*/ 61 w 387"/>
              <a:gd name="T31" fmla="*/ 236 h 585"/>
              <a:gd name="T32" fmla="*/ 24 w 387"/>
              <a:gd name="T33" fmla="*/ 346 h 585"/>
              <a:gd name="T34" fmla="*/ 11 w 387"/>
              <a:gd name="T35" fmla="*/ 230 h 585"/>
              <a:gd name="T36" fmla="*/ 19 w 387"/>
              <a:gd name="T37" fmla="*/ 209 h 585"/>
              <a:gd name="T38" fmla="*/ 94 w 387"/>
              <a:gd name="T39" fmla="*/ 131 h 585"/>
              <a:gd name="T40" fmla="*/ 119 w 387"/>
              <a:gd name="T41" fmla="*/ 131 h 585"/>
              <a:gd name="T42" fmla="*/ 226 w 387"/>
              <a:gd name="T43" fmla="*/ 131 h 585"/>
              <a:gd name="T44" fmla="*/ 230 w 387"/>
              <a:gd name="T45" fmla="*/ 131 h 585"/>
              <a:gd name="T46" fmla="*/ 234 w 387"/>
              <a:gd name="T47" fmla="*/ 132 h 585"/>
              <a:gd name="T48" fmla="*/ 302 w 387"/>
              <a:gd name="T49" fmla="*/ 209 h 585"/>
              <a:gd name="T50" fmla="*/ 310 w 387"/>
              <a:gd name="T51" fmla="*/ 230 h 585"/>
              <a:gd name="T52" fmla="*/ 334 w 387"/>
              <a:gd name="T53" fmla="*/ 293 h 585"/>
              <a:gd name="T54" fmla="*/ 387 w 387"/>
              <a:gd name="T55" fmla="*/ 360 h 585"/>
              <a:gd name="T56" fmla="*/ 161 w 387"/>
              <a:gd name="T57" fmla="*/ 0 h 585"/>
              <a:gd name="T58" fmla="*/ 161 w 387"/>
              <a:gd name="T59" fmla="*/ 113 h 585"/>
              <a:gd name="T60" fmla="*/ 165 w 387"/>
              <a:gd name="T61" fmla="*/ 56 h 585"/>
              <a:gd name="T62" fmla="*/ 190 w 387"/>
              <a:gd name="T63" fmla="*/ 67 h 585"/>
              <a:gd name="T64" fmla="*/ 201 w 387"/>
              <a:gd name="T65" fmla="*/ 55 h 585"/>
              <a:gd name="T66" fmla="*/ 176 w 387"/>
              <a:gd name="T67" fmla="*/ 44 h 585"/>
              <a:gd name="T68" fmla="*/ 165 w 387"/>
              <a:gd name="T69" fmla="*/ 56 h 585"/>
              <a:gd name="T70" fmla="*/ 132 w 387"/>
              <a:gd name="T71" fmla="*/ 67 h 585"/>
              <a:gd name="T72" fmla="*/ 156 w 387"/>
              <a:gd name="T73" fmla="*/ 56 h 585"/>
              <a:gd name="T74" fmla="*/ 146 w 387"/>
              <a:gd name="T75" fmla="*/ 44 h 585"/>
              <a:gd name="T76" fmla="*/ 121 w 387"/>
              <a:gd name="T77" fmla="*/ 5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" h="585">
                <a:moveTo>
                  <a:pt x="387" y="360"/>
                </a:moveTo>
                <a:cubicBezTo>
                  <a:pt x="387" y="364"/>
                  <a:pt x="383" y="368"/>
                  <a:pt x="379" y="368"/>
                </a:cubicBezTo>
                <a:cubicBezTo>
                  <a:pt x="374" y="368"/>
                  <a:pt x="370" y="364"/>
                  <a:pt x="371" y="360"/>
                </a:cubicBezTo>
                <a:cubicBezTo>
                  <a:pt x="371" y="359"/>
                  <a:pt x="371" y="333"/>
                  <a:pt x="357" y="319"/>
                </a:cubicBezTo>
                <a:cubicBezTo>
                  <a:pt x="351" y="313"/>
                  <a:pt x="344" y="310"/>
                  <a:pt x="334" y="310"/>
                </a:cubicBezTo>
                <a:cubicBezTo>
                  <a:pt x="328" y="310"/>
                  <a:pt x="323" y="311"/>
                  <a:pt x="319" y="314"/>
                </a:cubicBezTo>
                <a:cubicBezTo>
                  <a:pt x="319" y="319"/>
                  <a:pt x="319" y="319"/>
                  <a:pt x="319" y="319"/>
                </a:cubicBezTo>
                <a:cubicBezTo>
                  <a:pt x="321" y="331"/>
                  <a:pt x="313" y="343"/>
                  <a:pt x="301" y="346"/>
                </a:cubicBezTo>
                <a:cubicBezTo>
                  <a:pt x="299" y="355"/>
                  <a:pt x="298" y="363"/>
                  <a:pt x="298" y="367"/>
                </a:cubicBezTo>
                <a:cubicBezTo>
                  <a:pt x="298" y="577"/>
                  <a:pt x="298" y="577"/>
                  <a:pt x="298" y="577"/>
                </a:cubicBezTo>
                <a:cubicBezTo>
                  <a:pt x="298" y="581"/>
                  <a:pt x="295" y="585"/>
                  <a:pt x="290" y="585"/>
                </a:cubicBezTo>
                <a:cubicBezTo>
                  <a:pt x="286" y="585"/>
                  <a:pt x="282" y="581"/>
                  <a:pt x="282" y="577"/>
                </a:cubicBezTo>
                <a:cubicBezTo>
                  <a:pt x="282" y="368"/>
                  <a:pt x="282" y="368"/>
                  <a:pt x="282" y="368"/>
                </a:cubicBezTo>
                <a:cubicBezTo>
                  <a:pt x="282" y="367"/>
                  <a:pt x="282" y="357"/>
                  <a:pt x="284" y="344"/>
                </a:cubicBezTo>
                <a:cubicBezTo>
                  <a:pt x="276" y="341"/>
                  <a:pt x="270" y="333"/>
                  <a:pt x="269" y="324"/>
                </a:cubicBezTo>
                <a:cubicBezTo>
                  <a:pt x="260" y="236"/>
                  <a:pt x="260" y="236"/>
                  <a:pt x="260" y="236"/>
                </a:cubicBezTo>
                <a:cubicBezTo>
                  <a:pt x="236" y="207"/>
                  <a:pt x="236" y="207"/>
                  <a:pt x="236" y="207"/>
                </a:cubicBezTo>
                <a:cubicBezTo>
                  <a:pt x="236" y="335"/>
                  <a:pt x="236" y="335"/>
                  <a:pt x="236" y="335"/>
                </a:cubicBezTo>
                <a:cubicBezTo>
                  <a:pt x="236" y="340"/>
                  <a:pt x="236" y="340"/>
                  <a:pt x="236" y="340"/>
                </a:cubicBezTo>
                <a:cubicBezTo>
                  <a:pt x="236" y="551"/>
                  <a:pt x="236" y="551"/>
                  <a:pt x="236" y="551"/>
                </a:cubicBezTo>
                <a:cubicBezTo>
                  <a:pt x="236" y="568"/>
                  <a:pt x="223" y="582"/>
                  <a:pt x="206" y="582"/>
                </a:cubicBezTo>
                <a:cubicBezTo>
                  <a:pt x="206" y="582"/>
                  <a:pt x="206" y="582"/>
                  <a:pt x="206" y="582"/>
                </a:cubicBezTo>
                <a:cubicBezTo>
                  <a:pt x="189" y="582"/>
                  <a:pt x="175" y="568"/>
                  <a:pt x="175" y="551"/>
                </a:cubicBezTo>
                <a:cubicBezTo>
                  <a:pt x="175" y="373"/>
                  <a:pt x="175" y="373"/>
                  <a:pt x="175" y="373"/>
                </a:cubicBezTo>
                <a:cubicBezTo>
                  <a:pt x="147" y="373"/>
                  <a:pt x="147" y="373"/>
                  <a:pt x="147" y="373"/>
                </a:cubicBezTo>
                <a:cubicBezTo>
                  <a:pt x="147" y="551"/>
                  <a:pt x="147" y="551"/>
                  <a:pt x="147" y="551"/>
                </a:cubicBezTo>
                <a:cubicBezTo>
                  <a:pt x="147" y="568"/>
                  <a:pt x="133" y="582"/>
                  <a:pt x="116" y="582"/>
                </a:cubicBezTo>
                <a:cubicBezTo>
                  <a:pt x="99" y="582"/>
                  <a:pt x="85" y="568"/>
                  <a:pt x="85" y="551"/>
                </a:cubicBezTo>
                <a:cubicBezTo>
                  <a:pt x="85" y="340"/>
                  <a:pt x="85" y="340"/>
                  <a:pt x="85" y="340"/>
                </a:cubicBezTo>
                <a:cubicBezTo>
                  <a:pt x="85" y="335"/>
                  <a:pt x="85" y="335"/>
                  <a:pt x="85" y="335"/>
                </a:cubicBezTo>
                <a:cubicBezTo>
                  <a:pt x="85" y="206"/>
                  <a:pt x="85" y="206"/>
                  <a:pt x="85" y="206"/>
                </a:cubicBezTo>
                <a:cubicBezTo>
                  <a:pt x="61" y="236"/>
                  <a:pt x="61" y="236"/>
                  <a:pt x="61" y="236"/>
                </a:cubicBezTo>
                <a:cubicBezTo>
                  <a:pt x="51" y="324"/>
                  <a:pt x="51" y="324"/>
                  <a:pt x="51" y="324"/>
                </a:cubicBezTo>
                <a:cubicBezTo>
                  <a:pt x="50" y="338"/>
                  <a:pt x="38" y="348"/>
                  <a:pt x="24" y="346"/>
                </a:cubicBezTo>
                <a:cubicBezTo>
                  <a:pt x="10" y="345"/>
                  <a:pt x="0" y="333"/>
                  <a:pt x="2" y="319"/>
                </a:cubicBezTo>
                <a:cubicBezTo>
                  <a:pt x="11" y="230"/>
                  <a:pt x="11" y="230"/>
                  <a:pt x="11" y="230"/>
                </a:cubicBezTo>
                <a:cubicBezTo>
                  <a:pt x="12" y="228"/>
                  <a:pt x="12" y="225"/>
                  <a:pt x="13" y="223"/>
                </a:cubicBezTo>
                <a:cubicBezTo>
                  <a:pt x="14" y="218"/>
                  <a:pt x="15" y="213"/>
                  <a:pt x="19" y="209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80" y="134"/>
                  <a:pt x="87" y="131"/>
                  <a:pt x="94" y="131"/>
                </a:cubicBezTo>
                <a:cubicBezTo>
                  <a:pt x="94" y="131"/>
                  <a:pt x="95" y="131"/>
                  <a:pt x="96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26" y="131"/>
                  <a:pt x="226" y="131"/>
                  <a:pt x="226" y="131"/>
                </a:cubicBezTo>
                <a:cubicBezTo>
                  <a:pt x="227" y="131"/>
                  <a:pt x="228" y="131"/>
                  <a:pt x="228" y="131"/>
                </a:cubicBezTo>
                <a:cubicBezTo>
                  <a:pt x="229" y="131"/>
                  <a:pt x="229" y="131"/>
                  <a:pt x="230" y="131"/>
                </a:cubicBezTo>
                <a:cubicBezTo>
                  <a:pt x="231" y="131"/>
                  <a:pt x="232" y="131"/>
                  <a:pt x="233" y="132"/>
                </a:cubicBezTo>
                <a:cubicBezTo>
                  <a:pt x="233" y="132"/>
                  <a:pt x="234" y="132"/>
                  <a:pt x="234" y="132"/>
                </a:cubicBezTo>
                <a:cubicBezTo>
                  <a:pt x="240" y="134"/>
                  <a:pt x="246" y="138"/>
                  <a:pt x="249" y="144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306" y="213"/>
                  <a:pt x="307" y="218"/>
                  <a:pt x="308" y="223"/>
                </a:cubicBezTo>
                <a:cubicBezTo>
                  <a:pt x="309" y="225"/>
                  <a:pt x="309" y="228"/>
                  <a:pt x="310" y="230"/>
                </a:cubicBezTo>
                <a:cubicBezTo>
                  <a:pt x="317" y="297"/>
                  <a:pt x="317" y="297"/>
                  <a:pt x="317" y="297"/>
                </a:cubicBezTo>
                <a:cubicBezTo>
                  <a:pt x="322" y="295"/>
                  <a:pt x="328" y="293"/>
                  <a:pt x="334" y="293"/>
                </a:cubicBezTo>
                <a:cubicBezTo>
                  <a:pt x="348" y="293"/>
                  <a:pt x="360" y="298"/>
                  <a:pt x="369" y="307"/>
                </a:cubicBezTo>
                <a:cubicBezTo>
                  <a:pt x="387" y="326"/>
                  <a:pt x="387" y="359"/>
                  <a:pt x="387" y="360"/>
                </a:cubicBezTo>
                <a:close/>
                <a:moveTo>
                  <a:pt x="104" y="57"/>
                </a:moveTo>
                <a:cubicBezTo>
                  <a:pt x="104" y="25"/>
                  <a:pt x="129" y="0"/>
                  <a:pt x="161" y="0"/>
                </a:cubicBezTo>
                <a:cubicBezTo>
                  <a:pt x="192" y="0"/>
                  <a:pt x="218" y="25"/>
                  <a:pt x="218" y="57"/>
                </a:cubicBezTo>
                <a:cubicBezTo>
                  <a:pt x="218" y="88"/>
                  <a:pt x="192" y="113"/>
                  <a:pt x="161" y="113"/>
                </a:cubicBezTo>
                <a:cubicBezTo>
                  <a:pt x="129" y="113"/>
                  <a:pt x="104" y="88"/>
                  <a:pt x="104" y="57"/>
                </a:cubicBezTo>
                <a:close/>
                <a:moveTo>
                  <a:pt x="165" y="56"/>
                </a:moveTo>
                <a:cubicBezTo>
                  <a:pt x="165" y="62"/>
                  <a:pt x="170" y="67"/>
                  <a:pt x="176" y="67"/>
                </a:cubicBezTo>
                <a:cubicBezTo>
                  <a:pt x="190" y="67"/>
                  <a:pt x="190" y="67"/>
                  <a:pt x="190" y="67"/>
                </a:cubicBezTo>
                <a:cubicBezTo>
                  <a:pt x="196" y="67"/>
                  <a:pt x="201" y="62"/>
                  <a:pt x="201" y="56"/>
                </a:cubicBezTo>
                <a:cubicBezTo>
                  <a:pt x="201" y="55"/>
                  <a:pt x="201" y="55"/>
                  <a:pt x="201" y="55"/>
                </a:cubicBezTo>
                <a:cubicBezTo>
                  <a:pt x="201" y="49"/>
                  <a:pt x="196" y="44"/>
                  <a:pt x="190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0" y="44"/>
                  <a:pt x="165" y="49"/>
                  <a:pt x="165" y="55"/>
                </a:cubicBezTo>
                <a:lnTo>
                  <a:pt x="165" y="56"/>
                </a:lnTo>
                <a:close/>
                <a:moveTo>
                  <a:pt x="121" y="56"/>
                </a:moveTo>
                <a:cubicBezTo>
                  <a:pt x="121" y="62"/>
                  <a:pt x="126" y="67"/>
                  <a:pt x="132" y="67"/>
                </a:cubicBezTo>
                <a:cubicBezTo>
                  <a:pt x="146" y="67"/>
                  <a:pt x="146" y="67"/>
                  <a:pt x="146" y="67"/>
                </a:cubicBezTo>
                <a:cubicBezTo>
                  <a:pt x="152" y="67"/>
                  <a:pt x="156" y="62"/>
                  <a:pt x="156" y="56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6" y="49"/>
                  <a:pt x="152" y="44"/>
                  <a:pt x="146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26" y="44"/>
                  <a:pt x="121" y="49"/>
                  <a:pt x="121" y="55"/>
                </a:cubicBezTo>
                <a:lnTo>
                  <a:pt x="121" y="5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4" name="Group 123" descr="male shape">
            <a:extLst>
              <a:ext uri="{FF2B5EF4-FFF2-40B4-BE49-F238E27FC236}">
                <a16:creationId xmlns:a16="http://schemas.microsoft.com/office/drawing/2014/main" id="{D9BF9551-EC7F-4648-BA10-4BB0546D8FFD}"/>
              </a:ext>
            </a:extLst>
          </p:cNvPr>
          <p:cNvGrpSpPr/>
          <p:nvPr/>
        </p:nvGrpSpPr>
        <p:grpSpPr>
          <a:xfrm>
            <a:off x="587467" y="3784600"/>
            <a:ext cx="285024" cy="496888"/>
            <a:chOff x="587467" y="3784600"/>
            <a:chExt cx="285024" cy="496888"/>
          </a:xfrm>
          <a:solidFill>
            <a:schemeClr val="tx1"/>
          </a:solidFill>
        </p:grpSpPr>
        <p:sp>
          <p:nvSpPr>
            <p:cNvPr id="125" name="Oval 164">
              <a:extLst>
                <a:ext uri="{FF2B5EF4-FFF2-40B4-BE49-F238E27FC236}">
                  <a16:creationId xmlns:a16="http://schemas.microsoft.com/office/drawing/2014/main" id="{519C45B4-5F5F-4EEC-910F-45CF2E222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9308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65">
              <a:extLst>
                <a:ext uri="{FF2B5EF4-FFF2-40B4-BE49-F238E27FC236}">
                  <a16:creationId xmlns:a16="http://schemas.microsoft.com/office/drawing/2014/main" id="{40E6454A-6C26-434B-AB1D-88A71C311F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467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8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3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1 w 90"/>
                <a:gd name="T15" fmla="*/ 44 h 121"/>
                <a:gd name="T16" fmla="*/ 4 w 90"/>
                <a:gd name="T17" fmla="*/ 53 h 121"/>
                <a:gd name="T18" fmla="*/ 13 w 90"/>
                <a:gd name="T19" fmla="*/ 50 h 121"/>
                <a:gd name="T20" fmla="*/ 24 w 90"/>
                <a:gd name="T21" fmla="*/ 27 h 121"/>
                <a:gd name="T22" fmla="*/ 24 w 90"/>
                <a:gd name="T23" fmla="*/ 55 h 121"/>
                <a:gd name="T24" fmla="*/ 24 w 90"/>
                <a:gd name="T25" fmla="*/ 56 h 121"/>
                <a:gd name="T26" fmla="*/ 24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8 w 90"/>
                <a:gd name="T35" fmla="*/ 65 h 121"/>
                <a:gd name="T36" fmla="*/ 48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5 w 90"/>
                <a:gd name="T53" fmla="*/ 53 h 121"/>
                <a:gd name="T54" fmla="*/ 88 w 90"/>
                <a:gd name="T5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7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8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" name="Group 126" descr="male shape">
            <a:extLst>
              <a:ext uri="{FF2B5EF4-FFF2-40B4-BE49-F238E27FC236}">
                <a16:creationId xmlns:a16="http://schemas.microsoft.com/office/drawing/2014/main" id="{51BFD30C-4889-4513-A3A2-B5F30D4C8C96}"/>
              </a:ext>
            </a:extLst>
          </p:cNvPr>
          <p:cNvGrpSpPr/>
          <p:nvPr/>
        </p:nvGrpSpPr>
        <p:grpSpPr>
          <a:xfrm>
            <a:off x="891493" y="3784600"/>
            <a:ext cx="283441" cy="496888"/>
            <a:chOff x="891493" y="3784600"/>
            <a:chExt cx="283441" cy="496888"/>
          </a:xfrm>
          <a:solidFill>
            <a:schemeClr val="tx1"/>
          </a:solidFill>
        </p:grpSpPr>
        <p:sp>
          <p:nvSpPr>
            <p:cNvPr id="128" name="Oval 166">
              <a:extLst>
                <a:ext uri="{FF2B5EF4-FFF2-40B4-BE49-F238E27FC236}">
                  <a16:creationId xmlns:a16="http://schemas.microsoft.com/office/drawing/2014/main" id="{19E2FF75-78DF-4A14-8003-C56171402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4917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67">
              <a:extLst>
                <a:ext uri="{FF2B5EF4-FFF2-40B4-BE49-F238E27FC236}">
                  <a16:creationId xmlns:a16="http://schemas.microsoft.com/office/drawing/2014/main" id="{73270CBF-7E1E-4B3C-B6A2-D064DAF15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493" y="3895725"/>
              <a:ext cx="283441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3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7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7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" name="Group 114" descr="male shape">
            <a:extLst>
              <a:ext uri="{FF2B5EF4-FFF2-40B4-BE49-F238E27FC236}">
                <a16:creationId xmlns:a16="http://schemas.microsoft.com/office/drawing/2014/main" id="{85D8F1B5-E99A-4967-9C5E-1E8ECAB1F81B}"/>
              </a:ext>
            </a:extLst>
          </p:cNvPr>
          <p:cNvGrpSpPr/>
          <p:nvPr/>
        </p:nvGrpSpPr>
        <p:grpSpPr>
          <a:xfrm>
            <a:off x="1197102" y="3784600"/>
            <a:ext cx="281857" cy="496888"/>
            <a:chOff x="1197102" y="3784600"/>
            <a:chExt cx="281857" cy="496888"/>
          </a:xfrm>
          <a:solidFill>
            <a:schemeClr val="tx1"/>
          </a:solidFill>
        </p:grpSpPr>
        <p:sp>
          <p:nvSpPr>
            <p:cNvPr id="116" name="Oval 158">
              <a:extLst>
                <a:ext uri="{FF2B5EF4-FFF2-40B4-BE49-F238E27FC236}">
                  <a16:creationId xmlns:a16="http://schemas.microsoft.com/office/drawing/2014/main" id="{7D056A6D-97DF-47B1-A3B2-460C2BEBA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8943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9">
              <a:extLst>
                <a:ext uri="{FF2B5EF4-FFF2-40B4-BE49-F238E27FC236}">
                  <a16:creationId xmlns:a16="http://schemas.microsoft.com/office/drawing/2014/main" id="{64501638-454E-47E7-B23C-A44654141F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7102" y="3895725"/>
              <a:ext cx="281857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3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6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6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" name="Group 117" descr="male shape">
            <a:extLst>
              <a:ext uri="{FF2B5EF4-FFF2-40B4-BE49-F238E27FC236}">
                <a16:creationId xmlns:a16="http://schemas.microsoft.com/office/drawing/2014/main" id="{976840B4-C391-47F2-920F-4BF6B85EEBF2}"/>
              </a:ext>
            </a:extLst>
          </p:cNvPr>
          <p:cNvGrpSpPr/>
          <p:nvPr/>
        </p:nvGrpSpPr>
        <p:grpSpPr>
          <a:xfrm>
            <a:off x="1501128" y="3784600"/>
            <a:ext cx="283441" cy="496888"/>
            <a:chOff x="1501128" y="3784600"/>
            <a:chExt cx="283441" cy="496888"/>
          </a:xfrm>
          <a:solidFill>
            <a:schemeClr val="tx1"/>
          </a:solidFill>
        </p:grpSpPr>
        <p:sp>
          <p:nvSpPr>
            <p:cNvPr id="119" name="Oval 160">
              <a:extLst>
                <a:ext uri="{FF2B5EF4-FFF2-40B4-BE49-F238E27FC236}">
                  <a16:creationId xmlns:a16="http://schemas.microsoft.com/office/drawing/2014/main" id="{0FCA3116-040A-493A-9292-BB1EF8420D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4553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61">
              <a:extLst>
                <a:ext uri="{FF2B5EF4-FFF2-40B4-BE49-F238E27FC236}">
                  <a16:creationId xmlns:a16="http://schemas.microsoft.com/office/drawing/2014/main" id="{94313264-2DDF-417E-B04D-0608B0DCF0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1128" y="3895725"/>
              <a:ext cx="283441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2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6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2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6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 descr="male shape">
            <a:extLst>
              <a:ext uri="{FF2B5EF4-FFF2-40B4-BE49-F238E27FC236}">
                <a16:creationId xmlns:a16="http://schemas.microsoft.com/office/drawing/2014/main" id="{23532846-9693-46C6-BDC9-B63D25B8044D}"/>
              </a:ext>
            </a:extLst>
          </p:cNvPr>
          <p:cNvGrpSpPr/>
          <p:nvPr/>
        </p:nvGrpSpPr>
        <p:grpSpPr>
          <a:xfrm>
            <a:off x="1806737" y="3784600"/>
            <a:ext cx="281857" cy="496888"/>
            <a:chOff x="1806737" y="3784600"/>
            <a:chExt cx="281857" cy="496888"/>
          </a:xfrm>
          <a:solidFill>
            <a:schemeClr val="tx1"/>
          </a:solidFill>
        </p:grpSpPr>
        <p:sp>
          <p:nvSpPr>
            <p:cNvPr id="122" name="Oval 162">
              <a:extLst>
                <a:ext uri="{FF2B5EF4-FFF2-40B4-BE49-F238E27FC236}">
                  <a16:creationId xmlns:a16="http://schemas.microsoft.com/office/drawing/2014/main" id="{22726123-7AF2-4B56-A72B-1CDF130DA1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8579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63">
              <a:extLst>
                <a:ext uri="{FF2B5EF4-FFF2-40B4-BE49-F238E27FC236}">
                  <a16:creationId xmlns:a16="http://schemas.microsoft.com/office/drawing/2014/main" id="{8230AE31-69A0-487F-BCB4-B5D56918C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6737" y="3895725"/>
              <a:ext cx="281857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7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2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6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2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6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 descr="male shape">
            <a:extLst>
              <a:ext uri="{FF2B5EF4-FFF2-40B4-BE49-F238E27FC236}">
                <a16:creationId xmlns:a16="http://schemas.microsoft.com/office/drawing/2014/main" id="{2E09B858-7D6F-410E-8014-CC7A9F8F1A8B}"/>
              </a:ext>
            </a:extLst>
          </p:cNvPr>
          <p:cNvGrpSpPr/>
          <p:nvPr/>
        </p:nvGrpSpPr>
        <p:grpSpPr>
          <a:xfrm>
            <a:off x="2107596" y="3784600"/>
            <a:ext cx="286608" cy="496888"/>
            <a:chOff x="2107596" y="3784600"/>
            <a:chExt cx="286608" cy="496888"/>
          </a:xfrm>
          <a:solidFill>
            <a:schemeClr val="accent4"/>
          </a:solidFill>
        </p:grpSpPr>
        <p:sp>
          <p:nvSpPr>
            <p:cNvPr id="131" name="Oval 168">
              <a:extLst>
                <a:ext uri="{FF2B5EF4-FFF2-40B4-BE49-F238E27FC236}">
                  <a16:creationId xmlns:a16="http://schemas.microsoft.com/office/drawing/2014/main" id="{80A03FDC-2154-4AB3-B4E2-DBFB565FCE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04187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69">
              <a:extLst>
                <a:ext uri="{FF2B5EF4-FFF2-40B4-BE49-F238E27FC236}">
                  <a16:creationId xmlns:a16="http://schemas.microsoft.com/office/drawing/2014/main" id="{3B1F1169-CCA7-4E52-A7B8-34EF21A35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7596" y="3895725"/>
              <a:ext cx="286608" cy="385763"/>
            </a:xfrm>
            <a:custGeom>
              <a:avLst/>
              <a:gdLst>
                <a:gd name="T0" fmla="*/ 89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7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2 w 90"/>
                <a:gd name="T31" fmla="*/ 112 h 121"/>
                <a:gd name="T32" fmla="*/ 42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7 w 90"/>
                <a:gd name="T49" fmla="*/ 50 h 121"/>
                <a:gd name="T50" fmla="*/ 85 w 90"/>
                <a:gd name="T51" fmla="*/ 53 h 121"/>
                <a:gd name="T52" fmla="*/ 89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9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2" y="117"/>
                    <a:pt x="42" y="112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" name="Group 132" descr="male shape">
            <a:extLst>
              <a:ext uri="{FF2B5EF4-FFF2-40B4-BE49-F238E27FC236}">
                <a16:creationId xmlns:a16="http://schemas.microsoft.com/office/drawing/2014/main" id="{861CF519-A793-4046-BBD2-03CF81D58524}"/>
              </a:ext>
            </a:extLst>
          </p:cNvPr>
          <p:cNvGrpSpPr/>
          <p:nvPr/>
        </p:nvGrpSpPr>
        <p:grpSpPr>
          <a:xfrm>
            <a:off x="2413205" y="3784600"/>
            <a:ext cx="285024" cy="496888"/>
            <a:chOff x="2413205" y="3784600"/>
            <a:chExt cx="285024" cy="496888"/>
          </a:xfrm>
          <a:solidFill>
            <a:schemeClr val="accent3"/>
          </a:solidFill>
        </p:grpSpPr>
        <p:sp>
          <p:nvSpPr>
            <p:cNvPr id="134" name="Oval 170">
              <a:extLst>
                <a:ext uri="{FF2B5EF4-FFF2-40B4-BE49-F238E27FC236}">
                  <a16:creationId xmlns:a16="http://schemas.microsoft.com/office/drawing/2014/main" id="{603D24B6-030A-444A-8B29-FFEF2C55F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821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71">
              <a:extLst>
                <a:ext uri="{FF2B5EF4-FFF2-40B4-BE49-F238E27FC236}">
                  <a16:creationId xmlns:a16="http://schemas.microsoft.com/office/drawing/2014/main" id="{B851F97D-424D-41EA-B689-CB0E7AE78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3205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7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 descr="male shape">
            <a:extLst>
              <a:ext uri="{FF2B5EF4-FFF2-40B4-BE49-F238E27FC236}">
                <a16:creationId xmlns:a16="http://schemas.microsoft.com/office/drawing/2014/main" id="{769E62FB-5AEB-445D-AB18-D1E8E041219E}"/>
              </a:ext>
            </a:extLst>
          </p:cNvPr>
          <p:cNvGrpSpPr/>
          <p:nvPr/>
        </p:nvGrpSpPr>
        <p:grpSpPr>
          <a:xfrm>
            <a:off x="2717231" y="3784600"/>
            <a:ext cx="286608" cy="496888"/>
            <a:chOff x="2717231" y="3784600"/>
            <a:chExt cx="286608" cy="496888"/>
          </a:xfrm>
          <a:solidFill>
            <a:schemeClr val="accent2"/>
          </a:solidFill>
        </p:grpSpPr>
        <p:sp>
          <p:nvSpPr>
            <p:cNvPr id="137" name="Oval 172">
              <a:extLst>
                <a:ext uri="{FF2B5EF4-FFF2-40B4-BE49-F238E27FC236}">
                  <a16:creationId xmlns:a16="http://schemas.microsoft.com/office/drawing/2014/main" id="{02037490-130A-48B0-A45E-ABE880B534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382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73">
              <a:extLst>
                <a:ext uri="{FF2B5EF4-FFF2-40B4-BE49-F238E27FC236}">
                  <a16:creationId xmlns:a16="http://schemas.microsoft.com/office/drawing/2014/main" id="{FC974265-1637-4048-92F9-D1A5D6B82A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7231" y="3895725"/>
              <a:ext cx="286608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38" descr="male shape">
            <a:extLst>
              <a:ext uri="{FF2B5EF4-FFF2-40B4-BE49-F238E27FC236}">
                <a16:creationId xmlns:a16="http://schemas.microsoft.com/office/drawing/2014/main" id="{508952A6-9245-4509-B02F-09D929DF1F0A}"/>
              </a:ext>
            </a:extLst>
          </p:cNvPr>
          <p:cNvGrpSpPr/>
          <p:nvPr/>
        </p:nvGrpSpPr>
        <p:grpSpPr>
          <a:xfrm>
            <a:off x="3022841" y="3784600"/>
            <a:ext cx="285024" cy="496888"/>
            <a:chOff x="3022841" y="3784600"/>
            <a:chExt cx="285024" cy="496888"/>
          </a:xfrm>
          <a:solidFill>
            <a:schemeClr val="accent1"/>
          </a:solidFill>
        </p:grpSpPr>
        <p:sp>
          <p:nvSpPr>
            <p:cNvPr id="140" name="Oval 174">
              <a:extLst>
                <a:ext uri="{FF2B5EF4-FFF2-40B4-BE49-F238E27FC236}">
                  <a16:creationId xmlns:a16="http://schemas.microsoft.com/office/drawing/2014/main" id="{1955C2BD-3813-4075-A88D-DB58DCCF35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49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75">
              <a:extLst>
                <a:ext uri="{FF2B5EF4-FFF2-40B4-BE49-F238E27FC236}">
                  <a16:creationId xmlns:a16="http://schemas.microsoft.com/office/drawing/2014/main" id="{C03E2438-87FB-4BD0-97F4-41E401CA3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2841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 descr="baby shape">
            <a:extLst>
              <a:ext uri="{FF2B5EF4-FFF2-40B4-BE49-F238E27FC236}">
                <a16:creationId xmlns:a16="http://schemas.microsoft.com/office/drawing/2014/main" id="{21CAB555-033F-4616-A3EE-F49612F9728B}"/>
              </a:ext>
            </a:extLst>
          </p:cNvPr>
          <p:cNvGrpSpPr/>
          <p:nvPr/>
        </p:nvGrpSpPr>
        <p:grpSpPr>
          <a:xfrm>
            <a:off x="3345868" y="3959225"/>
            <a:ext cx="175765" cy="322263"/>
            <a:chOff x="3345868" y="3959225"/>
            <a:chExt cx="175765" cy="322263"/>
          </a:xfrm>
          <a:solidFill>
            <a:schemeClr val="accent1"/>
          </a:solidFill>
        </p:grpSpPr>
        <p:sp>
          <p:nvSpPr>
            <p:cNvPr id="143" name="Oval 176">
              <a:extLst>
                <a:ext uri="{FF2B5EF4-FFF2-40B4-BE49-F238E27FC236}">
                  <a16:creationId xmlns:a16="http://schemas.microsoft.com/office/drawing/2014/main" id="{A3942664-8050-4EEF-8E40-1F392BC36F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77">
              <a:extLst>
                <a:ext uri="{FF2B5EF4-FFF2-40B4-BE49-F238E27FC236}">
                  <a16:creationId xmlns:a16="http://schemas.microsoft.com/office/drawing/2014/main" id="{9D2CD617-9D25-4591-A8E8-47BBC7FE5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 descr="female shape">
            <a:extLst>
              <a:ext uri="{FF2B5EF4-FFF2-40B4-BE49-F238E27FC236}">
                <a16:creationId xmlns:a16="http://schemas.microsoft.com/office/drawing/2014/main" id="{8151F8A3-6DAC-4739-9EA2-37A14BD239F4}"/>
              </a:ext>
            </a:extLst>
          </p:cNvPr>
          <p:cNvGrpSpPr/>
          <p:nvPr/>
        </p:nvGrpSpPr>
        <p:grpSpPr>
          <a:xfrm>
            <a:off x="3565970" y="3784600"/>
            <a:ext cx="269190" cy="496888"/>
            <a:chOff x="3565970" y="3784600"/>
            <a:chExt cx="269190" cy="496888"/>
          </a:xfrm>
          <a:solidFill>
            <a:schemeClr val="accent1"/>
          </a:solidFill>
        </p:grpSpPr>
        <p:sp>
          <p:nvSpPr>
            <p:cNvPr id="146" name="Oval 178">
              <a:extLst>
                <a:ext uri="{FF2B5EF4-FFF2-40B4-BE49-F238E27FC236}">
                  <a16:creationId xmlns:a16="http://schemas.microsoft.com/office/drawing/2014/main" id="{900DBBCE-533B-4707-8E10-D6F4196862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51477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79">
              <a:extLst>
                <a:ext uri="{FF2B5EF4-FFF2-40B4-BE49-F238E27FC236}">
                  <a16:creationId xmlns:a16="http://schemas.microsoft.com/office/drawing/2014/main" id="{12E454FE-63FC-4F4F-B658-5C476C21F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970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47" descr="female shape">
            <a:extLst>
              <a:ext uri="{FF2B5EF4-FFF2-40B4-BE49-F238E27FC236}">
                <a16:creationId xmlns:a16="http://schemas.microsoft.com/office/drawing/2014/main" id="{F1F5CCE3-3083-476B-9996-371ADBCA4ED7}"/>
              </a:ext>
            </a:extLst>
          </p:cNvPr>
          <p:cNvGrpSpPr/>
          <p:nvPr/>
        </p:nvGrpSpPr>
        <p:grpSpPr>
          <a:xfrm>
            <a:off x="3869996" y="3784600"/>
            <a:ext cx="270774" cy="496888"/>
            <a:chOff x="3869996" y="3784600"/>
            <a:chExt cx="270774" cy="496888"/>
          </a:xfrm>
          <a:solidFill>
            <a:schemeClr val="accent2"/>
          </a:solidFill>
        </p:grpSpPr>
        <p:sp>
          <p:nvSpPr>
            <p:cNvPr id="149" name="Oval 180">
              <a:extLst>
                <a:ext uri="{FF2B5EF4-FFF2-40B4-BE49-F238E27FC236}">
                  <a16:creationId xmlns:a16="http://schemas.microsoft.com/office/drawing/2014/main" id="{8C42188C-F974-4D05-9927-94EDBB0F83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550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81">
              <a:extLst>
                <a:ext uri="{FF2B5EF4-FFF2-40B4-BE49-F238E27FC236}">
                  <a16:creationId xmlns:a16="http://schemas.microsoft.com/office/drawing/2014/main" id="{AF296C50-6A26-4261-B920-BC356D71D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9996" y="3895725"/>
              <a:ext cx="270774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5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150" descr="female shape">
            <a:extLst>
              <a:ext uri="{FF2B5EF4-FFF2-40B4-BE49-F238E27FC236}">
                <a16:creationId xmlns:a16="http://schemas.microsoft.com/office/drawing/2014/main" id="{DD66E4F6-C6E3-4CA5-A0D8-BD0AE2D71499}"/>
              </a:ext>
            </a:extLst>
          </p:cNvPr>
          <p:cNvGrpSpPr/>
          <p:nvPr/>
        </p:nvGrpSpPr>
        <p:grpSpPr>
          <a:xfrm>
            <a:off x="4175605" y="3784600"/>
            <a:ext cx="269190" cy="496888"/>
            <a:chOff x="4175605" y="3784600"/>
            <a:chExt cx="269190" cy="496888"/>
          </a:xfrm>
          <a:solidFill>
            <a:schemeClr val="accent2"/>
          </a:solidFill>
        </p:grpSpPr>
        <p:sp>
          <p:nvSpPr>
            <p:cNvPr id="152" name="Oval 182">
              <a:extLst>
                <a:ext uri="{FF2B5EF4-FFF2-40B4-BE49-F238E27FC236}">
                  <a16:creationId xmlns:a16="http://schemas.microsoft.com/office/drawing/2014/main" id="{FD3F9A5E-2FB2-41F2-860C-24E44AD4B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111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83">
              <a:extLst>
                <a:ext uri="{FF2B5EF4-FFF2-40B4-BE49-F238E27FC236}">
                  <a16:creationId xmlns:a16="http://schemas.microsoft.com/office/drawing/2014/main" id="{BE2BE5C1-322D-4D04-BE9A-D8F637D09D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5605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5 w 85"/>
                <a:gd name="T21" fmla="*/ 53 h 121"/>
                <a:gd name="T22" fmla="*/ 13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8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153" descr="female shape">
            <a:extLst>
              <a:ext uri="{FF2B5EF4-FFF2-40B4-BE49-F238E27FC236}">
                <a16:creationId xmlns:a16="http://schemas.microsoft.com/office/drawing/2014/main" id="{5EDBF58C-0EF6-4E09-8AFD-52613190404A}"/>
              </a:ext>
            </a:extLst>
          </p:cNvPr>
          <p:cNvGrpSpPr/>
          <p:nvPr/>
        </p:nvGrpSpPr>
        <p:grpSpPr>
          <a:xfrm>
            <a:off x="4479631" y="3784600"/>
            <a:ext cx="270774" cy="496888"/>
            <a:chOff x="4479631" y="3784600"/>
            <a:chExt cx="270774" cy="496888"/>
          </a:xfrm>
          <a:solidFill>
            <a:schemeClr val="accent3"/>
          </a:solidFill>
        </p:grpSpPr>
        <p:sp>
          <p:nvSpPr>
            <p:cNvPr id="155" name="Oval 184">
              <a:extLst>
                <a:ext uri="{FF2B5EF4-FFF2-40B4-BE49-F238E27FC236}">
                  <a16:creationId xmlns:a16="http://schemas.microsoft.com/office/drawing/2014/main" id="{71559DA6-9C75-4FAD-8373-67FC21F68A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5138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85">
              <a:extLst>
                <a:ext uri="{FF2B5EF4-FFF2-40B4-BE49-F238E27FC236}">
                  <a16:creationId xmlns:a16="http://schemas.microsoft.com/office/drawing/2014/main" id="{C0B64822-817F-4233-9BFC-1CB2A02B5A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9631" y="3895725"/>
              <a:ext cx="270774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2 w 85"/>
                <a:gd name="T11" fmla="*/ 0 h 121"/>
                <a:gd name="T12" fmla="*/ 28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4 w 85"/>
                <a:gd name="T21" fmla="*/ 53 h 121"/>
                <a:gd name="T22" fmla="*/ 13 w 85"/>
                <a:gd name="T23" fmla="*/ 50 h 121"/>
                <a:gd name="T24" fmla="*/ 25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3 w 85"/>
                <a:gd name="T37" fmla="*/ 121 h 121"/>
                <a:gd name="T38" fmla="*/ 33 w 85"/>
                <a:gd name="T39" fmla="*/ 121 h 121"/>
                <a:gd name="T40" fmla="*/ 40 w 85"/>
                <a:gd name="T41" fmla="*/ 114 h 121"/>
                <a:gd name="T42" fmla="*/ 40 w 85"/>
                <a:gd name="T43" fmla="*/ 77 h 121"/>
                <a:gd name="T44" fmla="*/ 44 w 85"/>
                <a:gd name="T45" fmla="*/ 77 h 121"/>
                <a:gd name="T46" fmla="*/ 44 w 85"/>
                <a:gd name="T47" fmla="*/ 114 h 121"/>
                <a:gd name="T48" fmla="*/ 51 w 85"/>
                <a:gd name="T49" fmla="*/ 121 h 121"/>
                <a:gd name="T50" fmla="*/ 57 w 85"/>
                <a:gd name="T51" fmla="*/ 114 h 121"/>
                <a:gd name="T52" fmla="*/ 57 w 85"/>
                <a:gd name="T53" fmla="*/ 77 h 121"/>
                <a:gd name="T54" fmla="*/ 68 w 85"/>
                <a:gd name="T55" fmla="*/ 77 h 121"/>
                <a:gd name="T56" fmla="*/ 72 w 85"/>
                <a:gd name="T57" fmla="*/ 72 h 121"/>
                <a:gd name="T58" fmla="*/ 58 w 85"/>
                <a:gd name="T59" fmla="*/ 40 h 121"/>
                <a:gd name="T60" fmla="*/ 59 w 85"/>
                <a:gd name="T61" fmla="*/ 25 h 121"/>
                <a:gd name="T62" fmla="*/ 71 w 85"/>
                <a:gd name="T63" fmla="*/ 50 h 121"/>
                <a:gd name="T64" fmla="*/ 80 w 85"/>
                <a:gd name="T65" fmla="*/ 53 h 121"/>
                <a:gd name="T66" fmla="*/ 83 w 85"/>
                <a:gd name="T67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156" descr="female shape">
            <a:extLst>
              <a:ext uri="{FF2B5EF4-FFF2-40B4-BE49-F238E27FC236}">
                <a16:creationId xmlns:a16="http://schemas.microsoft.com/office/drawing/2014/main" id="{B1AF0A43-5499-4042-AC0C-1F94DD32AA06}"/>
              </a:ext>
            </a:extLst>
          </p:cNvPr>
          <p:cNvGrpSpPr/>
          <p:nvPr/>
        </p:nvGrpSpPr>
        <p:grpSpPr>
          <a:xfrm>
            <a:off x="4785240" y="3784600"/>
            <a:ext cx="269190" cy="496888"/>
            <a:chOff x="4785240" y="3784600"/>
            <a:chExt cx="269190" cy="496888"/>
          </a:xfrm>
          <a:solidFill>
            <a:schemeClr val="accent4"/>
          </a:solidFill>
        </p:grpSpPr>
        <p:sp>
          <p:nvSpPr>
            <p:cNvPr id="158" name="Oval 186">
              <a:extLst>
                <a:ext uri="{FF2B5EF4-FFF2-40B4-BE49-F238E27FC236}">
                  <a16:creationId xmlns:a16="http://schemas.microsoft.com/office/drawing/2014/main" id="{DC7C3AC0-60EE-4DC1-BC93-51F627E3A0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0747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87">
              <a:extLst>
                <a:ext uri="{FF2B5EF4-FFF2-40B4-BE49-F238E27FC236}">
                  <a16:creationId xmlns:a16="http://schemas.microsoft.com/office/drawing/2014/main" id="{37C1E5E9-B8F3-47E8-9D7A-84E6E06104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5240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3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2 w 85"/>
                <a:gd name="T11" fmla="*/ 0 h 121"/>
                <a:gd name="T12" fmla="*/ 28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4 w 85"/>
                <a:gd name="T21" fmla="*/ 53 h 121"/>
                <a:gd name="T22" fmla="*/ 13 w 85"/>
                <a:gd name="T23" fmla="*/ 50 h 121"/>
                <a:gd name="T24" fmla="*/ 25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3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8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 descr="female shape">
            <a:extLst>
              <a:ext uri="{FF2B5EF4-FFF2-40B4-BE49-F238E27FC236}">
                <a16:creationId xmlns:a16="http://schemas.microsoft.com/office/drawing/2014/main" id="{1EC88607-9FEF-4D60-8089-E70114047B77}"/>
              </a:ext>
            </a:extLst>
          </p:cNvPr>
          <p:cNvGrpSpPr/>
          <p:nvPr/>
        </p:nvGrpSpPr>
        <p:grpSpPr>
          <a:xfrm>
            <a:off x="5089266" y="3784600"/>
            <a:ext cx="267607" cy="496888"/>
            <a:chOff x="5089266" y="3784600"/>
            <a:chExt cx="267607" cy="496888"/>
          </a:xfrm>
          <a:solidFill>
            <a:schemeClr val="tx1"/>
          </a:solidFill>
        </p:grpSpPr>
        <p:sp>
          <p:nvSpPr>
            <p:cNvPr id="161" name="Oval 188">
              <a:extLst>
                <a:ext uri="{FF2B5EF4-FFF2-40B4-BE49-F238E27FC236}">
                  <a16:creationId xmlns:a16="http://schemas.microsoft.com/office/drawing/2014/main" id="{4AE868F3-A763-4946-8A53-19AB23B17A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7477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89">
              <a:extLst>
                <a:ext uri="{FF2B5EF4-FFF2-40B4-BE49-F238E27FC236}">
                  <a16:creationId xmlns:a16="http://schemas.microsoft.com/office/drawing/2014/main" id="{35168E92-6360-463C-AC9B-BDAB16470C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9266" y="3895725"/>
              <a:ext cx="267607" cy="385763"/>
            </a:xfrm>
            <a:custGeom>
              <a:avLst/>
              <a:gdLst>
                <a:gd name="T0" fmla="*/ 83 w 84"/>
                <a:gd name="T1" fmla="*/ 44 h 121"/>
                <a:gd name="T2" fmla="*/ 63 w 84"/>
                <a:gd name="T3" fmla="*/ 4 h 121"/>
                <a:gd name="T4" fmla="*/ 56 w 84"/>
                <a:gd name="T5" fmla="*/ 0 h 121"/>
                <a:gd name="T6" fmla="*/ 56 w 84"/>
                <a:gd name="T7" fmla="*/ 0 h 121"/>
                <a:gd name="T8" fmla="*/ 52 w 84"/>
                <a:gd name="T9" fmla="*/ 0 h 121"/>
                <a:gd name="T10" fmla="*/ 32 w 84"/>
                <a:gd name="T11" fmla="*/ 0 h 121"/>
                <a:gd name="T12" fmla="*/ 28 w 84"/>
                <a:gd name="T13" fmla="*/ 0 h 121"/>
                <a:gd name="T14" fmla="*/ 28 w 84"/>
                <a:gd name="T15" fmla="*/ 0 h 121"/>
                <a:gd name="T16" fmla="*/ 21 w 84"/>
                <a:gd name="T17" fmla="*/ 4 h 121"/>
                <a:gd name="T18" fmla="*/ 1 w 84"/>
                <a:gd name="T19" fmla="*/ 44 h 121"/>
                <a:gd name="T20" fmla="*/ 4 w 84"/>
                <a:gd name="T21" fmla="*/ 53 h 121"/>
                <a:gd name="T22" fmla="*/ 13 w 84"/>
                <a:gd name="T23" fmla="*/ 50 h 121"/>
                <a:gd name="T24" fmla="*/ 25 w 84"/>
                <a:gd name="T25" fmla="*/ 25 h 121"/>
                <a:gd name="T26" fmla="*/ 26 w 84"/>
                <a:gd name="T27" fmla="*/ 40 h 121"/>
                <a:gd name="T28" fmla="*/ 12 w 84"/>
                <a:gd name="T29" fmla="*/ 72 h 121"/>
                <a:gd name="T30" fmla="*/ 16 w 84"/>
                <a:gd name="T31" fmla="*/ 77 h 121"/>
                <a:gd name="T32" fmla="*/ 27 w 84"/>
                <a:gd name="T33" fmla="*/ 77 h 121"/>
                <a:gd name="T34" fmla="*/ 27 w 84"/>
                <a:gd name="T35" fmla="*/ 114 h 121"/>
                <a:gd name="T36" fmla="*/ 33 w 84"/>
                <a:gd name="T37" fmla="*/ 121 h 121"/>
                <a:gd name="T38" fmla="*/ 40 w 84"/>
                <a:gd name="T39" fmla="*/ 114 h 121"/>
                <a:gd name="T40" fmla="*/ 40 w 84"/>
                <a:gd name="T41" fmla="*/ 77 h 121"/>
                <a:gd name="T42" fmla="*/ 44 w 84"/>
                <a:gd name="T43" fmla="*/ 77 h 121"/>
                <a:gd name="T44" fmla="*/ 44 w 84"/>
                <a:gd name="T45" fmla="*/ 114 h 121"/>
                <a:gd name="T46" fmla="*/ 51 w 84"/>
                <a:gd name="T47" fmla="*/ 121 h 121"/>
                <a:gd name="T48" fmla="*/ 57 w 84"/>
                <a:gd name="T49" fmla="*/ 114 h 121"/>
                <a:gd name="T50" fmla="*/ 57 w 84"/>
                <a:gd name="T51" fmla="*/ 77 h 121"/>
                <a:gd name="T52" fmla="*/ 68 w 84"/>
                <a:gd name="T53" fmla="*/ 77 h 121"/>
                <a:gd name="T54" fmla="*/ 72 w 84"/>
                <a:gd name="T55" fmla="*/ 72 h 121"/>
                <a:gd name="T56" fmla="*/ 58 w 84"/>
                <a:gd name="T57" fmla="*/ 40 h 121"/>
                <a:gd name="T58" fmla="*/ 59 w 84"/>
                <a:gd name="T59" fmla="*/ 25 h 121"/>
                <a:gd name="T60" fmla="*/ 71 w 84"/>
                <a:gd name="T61" fmla="*/ 50 h 121"/>
                <a:gd name="T62" fmla="*/ 80 w 84"/>
                <a:gd name="T63" fmla="*/ 53 h 121"/>
                <a:gd name="T64" fmla="*/ 83 w 84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6" y="54"/>
                    <a:pt x="80" y="53"/>
                  </a:cubicBezTo>
                  <a:cubicBezTo>
                    <a:pt x="83" y="51"/>
                    <a:pt x="84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162" descr="female shape">
            <a:extLst>
              <a:ext uri="{FF2B5EF4-FFF2-40B4-BE49-F238E27FC236}">
                <a16:creationId xmlns:a16="http://schemas.microsoft.com/office/drawing/2014/main" id="{89CFB7E3-5051-45B9-B39B-DC9BB31A9238}"/>
              </a:ext>
            </a:extLst>
          </p:cNvPr>
          <p:cNvGrpSpPr/>
          <p:nvPr/>
        </p:nvGrpSpPr>
        <p:grpSpPr>
          <a:xfrm>
            <a:off x="5394876" y="3784600"/>
            <a:ext cx="266023" cy="496888"/>
            <a:chOff x="5394876" y="3784600"/>
            <a:chExt cx="266023" cy="496888"/>
          </a:xfrm>
          <a:solidFill>
            <a:schemeClr val="tx1"/>
          </a:solidFill>
        </p:grpSpPr>
        <p:sp>
          <p:nvSpPr>
            <p:cNvPr id="164" name="Oval 190">
              <a:extLst>
                <a:ext uri="{FF2B5EF4-FFF2-40B4-BE49-F238E27FC236}">
                  <a16:creationId xmlns:a16="http://schemas.microsoft.com/office/drawing/2014/main" id="{1F124C3D-527D-4F90-B8A6-DA344992A4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038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91">
              <a:extLst>
                <a:ext uri="{FF2B5EF4-FFF2-40B4-BE49-F238E27FC236}">
                  <a16:creationId xmlns:a16="http://schemas.microsoft.com/office/drawing/2014/main" id="{EB4C42B0-CC1C-492F-A167-6D04DDF9F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4876" y="3895725"/>
              <a:ext cx="266023" cy="385763"/>
            </a:xfrm>
            <a:custGeom>
              <a:avLst/>
              <a:gdLst>
                <a:gd name="T0" fmla="*/ 83 w 84"/>
                <a:gd name="T1" fmla="*/ 44 h 121"/>
                <a:gd name="T2" fmla="*/ 63 w 84"/>
                <a:gd name="T3" fmla="*/ 4 h 121"/>
                <a:gd name="T4" fmla="*/ 56 w 84"/>
                <a:gd name="T5" fmla="*/ 0 h 121"/>
                <a:gd name="T6" fmla="*/ 56 w 84"/>
                <a:gd name="T7" fmla="*/ 0 h 121"/>
                <a:gd name="T8" fmla="*/ 52 w 84"/>
                <a:gd name="T9" fmla="*/ 0 h 121"/>
                <a:gd name="T10" fmla="*/ 32 w 84"/>
                <a:gd name="T11" fmla="*/ 0 h 121"/>
                <a:gd name="T12" fmla="*/ 28 w 84"/>
                <a:gd name="T13" fmla="*/ 0 h 121"/>
                <a:gd name="T14" fmla="*/ 28 w 84"/>
                <a:gd name="T15" fmla="*/ 0 h 121"/>
                <a:gd name="T16" fmla="*/ 21 w 84"/>
                <a:gd name="T17" fmla="*/ 4 h 121"/>
                <a:gd name="T18" fmla="*/ 1 w 84"/>
                <a:gd name="T19" fmla="*/ 44 h 121"/>
                <a:gd name="T20" fmla="*/ 4 w 84"/>
                <a:gd name="T21" fmla="*/ 53 h 121"/>
                <a:gd name="T22" fmla="*/ 13 w 84"/>
                <a:gd name="T23" fmla="*/ 50 h 121"/>
                <a:gd name="T24" fmla="*/ 25 w 84"/>
                <a:gd name="T25" fmla="*/ 25 h 121"/>
                <a:gd name="T26" fmla="*/ 26 w 84"/>
                <a:gd name="T27" fmla="*/ 40 h 121"/>
                <a:gd name="T28" fmla="*/ 12 w 84"/>
                <a:gd name="T29" fmla="*/ 72 h 121"/>
                <a:gd name="T30" fmla="*/ 16 w 84"/>
                <a:gd name="T31" fmla="*/ 77 h 121"/>
                <a:gd name="T32" fmla="*/ 27 w 84"/>
                <a:gd name="T33" fmla="*/ 77 h 121"/>
                <a:gd name="T34" fmla="*/ 27 w 84"/>
                <a:gd name="T35" fmla="*/ 114 h 121"/>
                <a:gd name="T36" fmla="*/ 33 w 84"/>
                <a:gd name="T37" fmla="*/ 121 h 121"/>
                <a:gd name="T38" fmla="*/ 40 w 84"/>
                <a:gd name="T39" fmla="*/ 114 h 121"/>
                <a:gd name="T40" fmla="*/ 40 w 84"/>
                <a:gd name="T41" fmla="*/ 77 h 121"/>
                <a:gd name="T42" fmla="*/ 44 w 84"/>
                <a:gd name="T43" fmla="*/ 77 h 121"/>
                <a:gd name="T44" fmla="*/ 44 w 84"/>
                <a:gd name="T45" fmla="*/ 114 h 121"/>
                <a:gd name="T46" fmla="*/ 51 w 84"/>
                <a:gd name="T47" fmla="*/ 121 h 121"/>
                <a:gd name="T48" fmla="*/ 57 w 84"/>
                <a:gd name="T49" fmla="*/ 114 h 121"/>
                <a:gd name="T50" fmla="*/ 57 w 84"/>
                <a:gd name="T51" fmla="*/ 77 h 121"/>
                <a:gd name="T52" fmla="*/ 68 w 84"/>
                <a:gd name="T53" fmla="*/ 77 h 121"/>
                <a:gd name="T54" fmla="*/ 72 w 84"/>
                <a:gd name="T55" fmla="*/ 72 h 121"/>
                <a:gd name="T56" fmla="*/ 58 w 84"/>
                <a:gd name="T57" fmla="*/ 40 h 121"/>
                <a:gd name="T58" fmla="*/ 59 w 84"/>
                <a:gd name="T59" fmla="*/ 25 h 121"/>
                <a:gd name="T60" fmla="*/ 71 w 84"/>
                <a:gd name="T61" fmla="*/ 50 h 121"/>
                <a:gd name="T62" fmla="*/ 80 w 84"/>
                <a:gd name="T63" fmla="*/ 53 h 121"/>
                <a:gd name="T64" fmla="*/ 83 w 84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6" y="54"/>
                    <a:pt x="80" y="53"/>
                  </a:cubicBezTo>
                  <a:cubicBezTo>
                    <a:pt x="83" y="51"/>
                    <a:pt x="84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6" name="Group 165" descr="female shape">
            <a:extLst>
              <a:ext uri="{FF2B5EF4-FFF2-40B4-BE49-F238E27FC236}">
                <a16:creationId xmlns:a16="http://schemas.microsoft.com/office/drawing/2014/main" id="{4078340B-B5A3-443C-A283-159A82CA7042}"/>
              </a:ext>
            </a:extLst>
          </p:cNvPr>
          <p:cNvGrpSpPr/>
          <p:nvPr/>
        </p:nvGrpSpPr>
        <p:grpSpPr>
          <a:xfrm>
            <a:off x="5695735" y="3784600"/>
            <a:ext cx="270774" cy="496888"/>
            <a:chOff x="5695735" y="3784600"/>
            <a:chExt cx="270774" cy="496888"/>
          </a:xfrm>
          <a:solidFill>
            <a:schemeClr val="tx1"/>
          </a:solidFill>
        </p:grpSpPr>
        <p:sp>
          <p:nvSpPr>
            <p:cNvPr id="167" name="Oval 192">
              <a:extLst>
                <a:ext uri="{FF2B5EF4-FFF2-40B4-BE49-F238E27FC236}">
                  <a16:creationId xmlns:a16="http://schemas.microsoft.com/office/drawing/2014/main" id="{2ABC6A57-2A51-4BDF-8FCA-314C786C98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84409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93">
              <a:extLst>
                <a:ext uri="{FF2B5EF4-FFF2-40B4-BE49-F238E27FC236}">
                  <a16:creationId xmlns:a16="http://schemas.microsoft.com/office/drawing/2014/main" id="{A9BF2F9E-5B1C-461A-8C35-7340CEE3D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5735" y="3895725"/>
              <a:ext cx="270774" cy="385763"/>
            </a:xfrm>
            <a:custGeom>
              <a:avLst/>
              <a:gdLst>
                <a:gd name="T0" fmla="*/ 84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9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7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1 w 85"/>
                <a:gd name="T39" fmla="*/ 114 h 121"/>
                <a:gd name="T40" fmla="*/ 41 w 85"/>
                <a:gd name="T41" fmla="*/ 77 h 121"/>
                <a:gd name="T42" fmla="*/ 45 w 85"/>
                <a:gd name="T43" fmla="*/ 77 h 121"/>
                <a:gd name="T44" fmla="*/ 45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9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4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4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3" y="1"/>
                    <a:pt x="60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8" y="121"/>
                    <a:pt x="41" y="118"/>
                    <a:pt x="41" y="11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8"/>
                    <a:pt x="48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2" y="77"/>
                    <a:pt x="73" y="74"/>
                    <a:pt x="72" y="72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4" y="51"/>
                    <a:pt x="85" y="47"/>
                    <a:pt x="8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68" descr="female shape">
            <a:extLst>
              <a:ext uri="{FF2B5EF4-FFF2-40B4-BE49-F238E27FC236}">
                <a16:creationId xmlns:a16="http://schemas.microsoft.com/office/drawing/2014/main" id="{A7E19A75-2B45-4CFD-912E-773FA1B20459}"/>
              </a:ext>
            </a:extLst>
          </p:cNvPr>
          <p:cNvGrpSpPr/>
          <p:nvPr/>
        </p:nvGrpSpPr>
        <p:grpSpPr>
          <a:xfrm>
            <a:off x="6001343" y="3784600"/>
            <a:ext cx="269190" cy="496888"/>
            <a:chOff x="6001343" y="3784600"/>
            <a:chExt cx="269190" cy="496888"/>
          </a:xfrm>
          <a:solidFill>
            <a:schemeClr val="tx1"/>
          </a:solidFill>
        </p:grpSpPr>
        <p:sp>
          <p:nvSpPr>
            <p:cNvPr id="170" name="Oval 194">
              <a:extLst>
                <a:ext uri="{FF2B5EF4-FFF2-40B4-BE49-F238E27FC236}">
                  <a16:creationId xmlns:a16="http://schemas.microsoft.com/office/drawing/2014/main" id="{CFDC05A5-E050-414B-97A9-68A8AF47CE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6851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95">
              <a:extLst>
                <a:ext uri="{FF2B5EF4-FFF2-40B4-BE49-F238E27FC236}">
                  <a16:creationId xmlns:a16="http://schemas.microsoft.com/office/drawing/2014/main" id="{0AE87A59-2701-42A7-AD9D-FEBB88189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1343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7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5 w 85"/>
                <a:gd name="T43" fmla="*/ 77 h 121"/>
                <a:gd name="T44" fmla="*/ 45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8"/>
                    <a:pt x="47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 descr="taxi driver icon">
            <a:extLst>
              <a:ext uri="{FF2B5EF4-FFF2-40B4-BE49-F238E27FC236}">
                <a16:creationId xmlns:a16="http://schemas.microsoft.com/office/drawing/2014/main" id="{0745CF66-E6E7-4538-AE4E-75D48CCACDF7}"/>
              </a:ext>
            </a:extLst>
          </p:cNvPr>
          <p:cNvGrpSpPr/>
          <p:nvPr/>
        </p:nvGrpSpPr>
        <p:grpSpPr>
          <a:xfrm>
            <a:off x="565299" y="4449763"/>
            <a:ext cx="666640" cy="671513"/>
            <a:chOff x="565299" y="4449763"/>
            <a:chExt cx="666640" cy="671513"/>
          </a:xfrm>
          <a:solidFill>
            <a:schemeClr val="accent1"/>
          </a:solidFill>
        </p:grpSpPr>
        <p:sp>
          <p:nvSpPr>
            <p:cNvPr id="5" name="Freeform 43">
              <a:extLst>
                <a:ext uri="{FF2B5EF4-FFF2-40B4-BE49-F238E27FC236}">
                  <a16:creationId xmlns:a16="http://schemas.microsoft.com/office/drawing/2014/main" id="{DD6A16EB-7DF2-4484-9F16-BBBA29296F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5299" y="4449763"/>
              <a:ext cx="666640" cy="671513"/>
            </a:xfrm>
            <a:custGeom>
              <a:avLst/>
              <a:gdLst>
                <a:gd name="T0" fmla="*/ 194 w 210"/>
                <a:gd name="T1" fmla="*/ 158 h 211"/>
                <a:gd name="T2" fmla="*/ 175 w 210"/>
                <a:gd name="T3" fmla="*/ 140 h 211"/>
                <a:gd name="T4" fmla="*/ 152 w 210"/>
                <a:gd name="T5" fmla="*/ 140 h 211"/>
                <a:gd name="T6" fmla="*/ 135 w 210"/>
                <a:gd name="T7" fmla="*/ 148 h 211"/>
                <a:gd name="T8" fmla="*/ 111 w 210"/>
                <a:gd name="T9" fmla="*/ 140 h 211"/>
                <a:gd name="T10" fmla="*/ 148 w 210"/>
                <a:gd name="T11" fmla="*/ 61 h 211"/>
                <a:gd name="T12" fmla="*/ 26 w 210"/>
                <a:gd name="T13" fmla="*/ 92 h 211"/>
                <a:gd name="T14" fmla="*/ 63 w 210"/>
                <a:gd name="T15" fmla="*/ 144 h 211"/>
                <a:gd name="T16" fmla="*/ 0 w 210"/>
                <a:gd name="T17" fmla="*/ 211 h 211"/>
                <a:gd name="T18" fmla="*/ 173 w 210"/>
                <a:gd name="T19" fmla="*/ 201 h 211"/>
                <a:gd name="T20" fmla="*/ 199 w 210"/>
                <a:gd name="T21" fmla="*/ 201 h 211"/>
                <a:gd name="T22" fmla="*/ 199 w 210"/>
                <a:gd name="T23" fmla="*/ 160 h 211"/>
                <a:gd name="T24" fmla="*/ 168 w 210"/>
                <a:gd name="T25" fmla="*/ 140 h 211"/>
                <a:gd name="T26" fmla="*/ 132 w 210"/>
                <a:gd name="T27" fmla="*/ 154 h 211"/>
                <a:gd name="T28" fmla="*/ 123 w 210"/>
                <a:gd name="T29" fmla="*/ 160 h 211"/>
                <a:gd name="T30" fmla="*/ 132 w 210"/>
                <a:gd name="T31" fmla="*/ 154 h 211"/>
                <a:gd name="T32" fmla="*/ 92 w 210"/>
                <a:gd name="T33" fmla="*/ 167 h 211"/>
                <a:gd name="T34" fmla="*/ 116 w 210"/>
                <a:gd name="T35" fmla="*/ 160 h 211"/>
                <a:gd name="T36" fmla="*/ 135 w 210"/>
                <a:gd name="T37" fmla="*/ 99 h 211"/>
                <a:gd name="T38" fmla="*/ 135 w 210"/>
                <a:gd name="T39" fmla="*/ 102 h 211"/>
                <a:gd name="T40" fmla="*/ 142 w 210"/>
                <a:gd name="T41" fmla="*/ 78 h 211"/>
                <a:gd name="T42" fmla="*/ 131 w 210"/>
                <a:gd name="T43" fmla="*/ 51 h 211"/>
                <a:gd name="T44" fmla="*/ 97 w 210"/>
                <a:gd name="T45" fmla="*/ 51 h 211"/>
                <a:gd name="T46" fmla="*/ 32 w 210"/>
                <a:gd name="T47" fmla="*/ 78 h 211"/>
                <a:gd name="T48" fmla="*/ 32 w 210"/>
                <a:gd name="T49" fmla="*/ 92 h 211"/>
                <a:gd name="T50" fmla="*/ 39 w 210"/>
                <a:gd name="T51" fmla="*/ 102 h 211"/>
                <a:gd name="T52" fmla="*/ 46 w 210"/>
                <a:gd name="T53" fmla="*/ 82 h 211"/>
                <a:gd name="T54" fmla="*/ 114 w 210"/>
                <a:gd name="T55" fmla="*/ 49 h 211"/>
                <a:gd name="T56" fmla="*/ 87 w 210"/>
                <a:gd name="T57" fmla="*/ 140 h 211"/>
                <a:gd name="T58" fmla="*/ 104 w 210"/>
                <a:gd name="T59" fmla="*/ 143 h 211"/>
                <a:gd name="T60" fmla="*/ 70 w 210"/>
                <a:gd name="T61" fmla="*/ 145 h 211"/>
                <a:gd name="T62" fmla="*/ 65 w 210"/>
                <a:gd name="T63" fmla="*/ 150 h 211"/>
                <a:gd name="T64" fmla="*/ 57 w 210"/>
                <a:gd name="T65" fmla="*/ 152 h 211"/>
                <a:gd name="T66" fmla="*/ 47 w 210"/>
                <a:gd name="T67" fmla="*/ 153 h 211"/>
                <a:gd name="T68" fmla="*/ 84 w 210"/>
                <a:gd name="T69" fmla="*/ 175 h 211"/>
                <a:gd name="T70" fmla="*/ 90 w 210"/>
                <a:gd name="T71" fmla="*/ 175 h 211"/>
                <a:gd name="T72" fmla="*/ 118 w 210"/>
                <a:gd name="T73" fmla="*/ 201 h 211"/>
                <a:gd name="T74" fmla="*/ 90 w 210"/>
                <a:gd name="T75" fmla="*/ 205 h 211"/>
                <a:gd name="T76" fmla="*/ 84 w 210"/>
                <a:gd name="T77" fmla="*/ 205 h 211"/>
                <a:gd name="T78" fmla="*/ 39 w 210"/>
                <a:gd name="T79" fmla="*/ 180 h 211"/>
                <a:gd name="T80" fmla="*/ 18 w 210"/>
                <a:gd name="T81" fmla="*/ 177 h 211"/>
                <a:gd name="T82" fmla="*/ 138 w 210"/>
                <a:gd name="T83" fmla="*/ 198 h 211"/>
                <a:gd name="T84" fmla="*/ 164 w 210"/>
                <a:gd name="T85" fmla="*/ 205 h 211"/>
                <a:gd name="T86" fmla="*/ 163 w 210"/>
                <a:gd name="T87" fmla="*/ 201 h 211"/>
                <a:gd name="T88" fmla="*/ 179 w 210"/>
                <a:gd name="T89" fmla="*/ 198 h 211"/>
                <a:gd name="T90" fmla="*/ 186 w 210"/>
                <a:gd name="T91" fmla="*/ 205 h 211"/>
                <a:gd name="T92" fmla="*/ 199 w 210"/>
                <a:gd name="T93" fmla="*/ 194 h 211"/>
                <a:gd name="T94" fmla="*/ 165 w 210"/>
                <a:gd name="T95" fmla="*/ 194 h 211"/>
                <a:gd name="T96" fmla="*/ 178 w 210"/>
                <a:gd name="T97" fmla="*/ 153 h 211"/>
                <a:gd name="T98" fmla="*/ 159 w 210"/>
                <a:gd name="T99" fmla="*/ 174 h 211"/>
                <a:gd name="T100" fmla="*/ 131 w 210"/>
                <a:gd name="T101" fmla="*/ 184 h 211"/>
                <a:gd name="T102" fmla="*/ 114 w 210"/>
                <a:gd name="T103" fmla="*/ 191 h 211"/>
                <a:gd name="T104" fmla="*/ 127 w 210"/>
                <a:gd name="T105" fmla="*/ 167 h 211"/>
                <a:gd name="T106" fmla="*/ 146 w 210"/>
                <a:gd name="T107" fmla="*/ 147 h 211"/>
                <a:gd name="T108" fmla="*/ 188 w 210"/>
                <a:gd name="T109" fmla="*/ 161 h 211"/>
                <a:gd name="T110" fmla="*/ 203 w 210"/>
                <a:gd name="T111" fmla="*/ 170 h 211"/>
                <a:gd name="T112" fmla="*/ 151 w 210"/>
                <a:gd name="T113" fmla="*/ 160 h 211"/>
                <a:gd name="T114" fmla="*/ 149 w 210"/>
                <a:gd name="T115" fmla="*/ 1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11">
                  <a:moveTo>
                    <a:pt x="199" y="160"/>
                  </a:moveTo>
                  <a:cubicBezTo>
                    <a:pt x="197" y="160"/>
                    <a:pt x="197" y="160"/>
                    <a:pt x="197" y="160"/>
                  </a:cubicBezTo>
                  <a:cubicBezTo>
                    <a:pt x="196" y="160"/>
                    <a:pt x="194" y="159"/>
                    <a:pt x="194" y="158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6" y="142"/>
                    <a:pt x="182" y="140"/>
                    <a:pt x="178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2" y="140"/>
                    <a:pt x="138" y="142"/>
                    <a:pt x="137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3" y="147"/>
                    <a:pt x="131" y="147"/>
                    <a:pt x="128" y="146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22" y="133"/>
                    <a:pt x="131" y="122"/>
                    <a:pt x="134" y="109"/>
                  </a:cubicBezTo>
                  <a:cubicBezTo>
                    <a:pt x="142" y="108"/>
                    <a:pt x="148" y="101"/>
                    <a:pt x="148" y="92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28"/>
                    <a:pt x="121" y="0"/>
                    <a:pt x="87" y="0"/>
                  </a:cubicBezTo>
                  <a:cubicBezTo>
                    <a:pt x="53" y="0"/>
                    <a:pt x="26" y="28"/>
                    <a:pt x="26" y="61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101"/>
                    <a:pt x="32" y="108"/>
                    <a:pt x="40" y="109"/>
                  </a:cubicBezTo>
                  <a:cubicBezTo>
                    <a:pt x="43" y="122"/>
                    <a:pt x="52" y="133"/>
                    <a:pt x="63" y="14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0" y="149"/>
                    <a:pt x="16" y="160"/>
                    <a:pt x="12" y="17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70" y="201"/>
                    <a:pt x="170" y="201"/>
                    <a:pt x="170" y="201"/>
                  </a:cubicBezTo>
                  <a:cubicBezTo>
                    <a:pt x="173" y="201"/>
                    <a:pt x="173" y="201"/>
                    <a:pt x="173" y="201"/>
                  </a:cubicBezTo>
                  <a:cubicBezTo>
                    <a:pt x="174" y="207"/>
                    <a:pt x="179" y="211"/>
                    <a:pt x="186" y="211"/>
                  </a:cubicBezTo>
                  <a:cubicBezTo>
                    <a:pt x="192" y="211"/>
                    <a:pt x="197" y="207"/>
                    <a:pt x="199" y="201"/>
                  </a:cubicBezTo>
                  <a:cubicBezTo>
                    <a:pt x="199" y="201"/>
                    <a:pt x="199" y="201"/>
                    <a:pt x="199" y="201"/>
                  </a:cubicBezTo>
                  <a:cubicBezTo>
                    <a:pt x="205" y="201"/>
                    <a:pt x="210" y="197"/>
                    <a:pt x="210" y="191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10" y="165"/>
                    <a:pt x="205" y="160"/>
                    <a:pt x="199" y="160"/>
                  </a:cubicBezTo>
                  <a:close/>
                  <a:moveTo>
                    <a:pt x="161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0" y="140"/>
                    <a:pt x="160" y="140"/>
                    <a:pt x="160" y="140"/>
                  </a:cubicBezTo>
                  <a:lnTo>
                    <a:pt x="161" y="133"/>
                  </a:lnTo>
                  <a:close/>
                  <a:moveTo>
                    <a:pt x="132" y="154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0" y="159"/>
                    <a:pt x="128" y="160"/>
                    <a:pt x="127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9" y="153"/>
                    <a:pt x="131" y="154"/>
                    <a:pt x="132" y="154"/>
                  </a:cubicBezTo>
                  <a:close/>
                  <a:moveTo>
                    <a:pt x="107" y="170"/>
                  </a:moveTo>
                  <a:cubicBezTo>
                    <a:pt x="107" y="180"/>
                    <a:pt x="107" y="180"/>
                    <a:pt x="107" y="180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61"/>
                    <a:pt x="107" y="165"/>
                    <a:pt x="107" y="170"/>
                  </a:cubicBezTo>
                  <a:close/>
                  <a:moveTo>
                    <a:pt x="135" y="102"/>
                  </a:moveTo>
                  <a:cubicBezTo>
                    <a:pt x="135" y="101"/>
                    <a:pt x="135" y="100"/>
                    <a:pt x="135" y="99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9" y="84"/>
                    <a:pt x="142" y="88"/>
                    <a:pt x="142" y="92"/>
                  </a:cubicBezTo>
                  <a:cubicBezTo>
                    <a:pt x="142" y="97"/>
                    <a:pt x="139" y="100"/>
                    <a:pt x="135" y="102"/>
                  </a:cubicBezTo>
                  <a:close/>
                  <a:moveTo>
                    <a:pt x="87" y="7"/>
                  </a:moveTo>
                  <a:cubicBezTo>
                    <a:pt x="117" y="7"/>
                    <a:pt x="142" y="31"/>
                    <a:pt x="142" y="61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0" y="77"/>
                    <a:pt x="137" y="76"/>
                    <a:pt x="135" y="75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51"/>
                    <a:pt x="118" y="45"/>
                    <a:pt x="118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45"/>
                    <a:pt x="105" y="51"/>
                    <a:pt x="97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5" y="51"/>
                    <a:pt x="43" y="61"/>
                    <a:pt x="40" y="75"/>
                  </a:cubicBezTo>
                  <a:cubicBezTo>
                    <a:pt x="37" y="76"/>
                    <a:pt x="35" y="77"/>
                    <a:pt x="32" y="7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31"/>
                    <a:pt x="57" y="7"/>
                    <a:pt x="87" y="7"/>
                  </a:cubicBezTo>
                  <a:close/>
                  <a:moveTo>
                    <a:pt x="32" y="92"/>
                  </a:moveTo>
                  <a:cubicBezTo>
                    <a:pt x="32" y="88"/>
                    <a:pt x="35" y="84"/>
                    <a:pt x="39" y="8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39" y="101"/>
                    <a:pt x="39" y="102"/>
                  </a:cubicBezTo>
                  <a:cubicBezTo>
                    <a:pt x="35" y="100"/>
                    <a:pt x="32" y="97"/>
                    <a:pt x="32" y="92"/>
                  </a:cubicBezTo>
                  <a:close/>
                  <a:moveTo>
                    <a:pt x="46" y="99"/>
                  </a:moveTo>
                  <a:cubicBezTo>
                    <a:pt x="46" y="82"/>
                    <a:pt x="46" y="82"/>
                    <a:pt x="46" y="82"/>
                  </a:cubicBezTo>
                  <a:cubicBezTo>
                    <a:pt x="46" y="69"/>
                    <a:pt x="57" y="58"/>
                    <a:pt x="70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104" y="58"/>
                    <a:pt x="111" y="54"/>
                    <a:pt x="114" y="49"/>
                  </a:cubicBezTo>
                  <a:cubicBezTo>
                    <a:pt x="117" y="53"/>
                    <a:pt x="122" y="57"/>
                    <a:pt x="128" y="58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21"/>
                    <a:pt x="110" y="140"/>
                    <a:pt x="87" y="140"/>
                  </a:cubicBezTo>
                  <a:cubicBezTo>
                    <a:pt x="64" y="140"/>
                    <a:pt x="46" y="121"/>
                    <a:pt x="46" y="99"/>
                  </a:cubicBezTo>
                  <a:close/>
                  <a:moveTo>
                    <a:pt x="87" y="147"/>
                  </a:moveTo>
                  <a:cubicBezTo>
                    <a:pt x="93" y="147"/>
                    <a:pt x="99" y="145"/>
                    <a:pt x="104" y="143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5" y="145"/>
                    <a:pt x="81" y="147"/>
                    <a:pt x="87" y="147"/>
                  </a:cubicBezTo>
                  <a:close/>
                  <a:moveTo>
                    <a:pt x="65" y="150"/>
                  </a:moveTo>
                  <a:cubicBezTo>
                    <a:pt x="82" y="167"/>
                    <a:pt x="82" y="167"/>
                    <a:pt x="82" y="167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57" y="152"/>
                    <a:pt x="57" y="152"/>
                    <a:pt x="57" y="152"/>
                  </a:cubicBezTo>
                  <a:lnTo>
                    <a:pt x="65" y="150"/>
                  </a:lnTo>
                  <a:close/>
                  <a:moveTo>
                    <a:pt x="18" y="177"/>
                  </a:moveTo>
                  <a:cubicBezTo>
                    <a:pt x="22" y="165"/>
                    <a:pt x="33" y="155"/>
                    <a:pt x="47" y="153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57" y="197"/>
                    <a:pt x="57" y="197"/>
                    <a:pt x="57" y="197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90" y="191"/>
                    <a:pt x="90" y="191"/>
                    <a:pt x="90" y="191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107" y="189"/>
                    <a:pt x="107" y="189"/>
                    <a:pt x="107" y="189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7" y="197"/>
                    <a:pt x="112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2"/>
                    <a:pt x="119" y="203"/>
                    <a:pt x="120" y="205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90" y="198"/>
                    <a:pt x="90" y="198"/>
                    <a:pt x="90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10" y="205"/>
                    <a:pt x="10" y="205"/>
                    <a:pt x="10" y="205"/>
                  </a:cubicBezTo>
                  <a:lnTo>
                    <a:pt x="18" y="177"/>
                  </a:lnTo>
                  <a:close/>
                  <a:moveTo>
                    <a:pt x="124" y="198"/>
                  </a:moveTo>
                  <a:cubicBezTo>
                    <a:pt x="124" y="194"/>
                    <a:pt x="128" y="191"/>
                    <a:pt x="131" y="191"/>
                  </a:cubicBezTo>
                  <a:cubicBezTo>
                    <a:pt x="135" y="191"/>
                    <a:pt x="138" y="194"/>
                    <a:pt x="138" y="198"/>
                  </a:cubicBezTo>
                  <a:cubicBezTo>
                    <a:pt x="138" y="201"/>
                    <a:pt x="135" y="205"/>
                    <a:pt x="131" y="205"/>
                  </a:cubicBezTo>
                  <a:cubicBezTo>
                    <a:pt x="128" y="205"/>
                    <a:pt x="124" y="201"/>
                    <a:pt x="124" y="198"/>
                  </a:cubicBezTo>
                  <a:close/>
                  <a:moveTo>
                    <a:pt x="164" y="205"/>
                  </a:moveTo>
                  <a:cubicBezTo>
                    <a:pt x="143" y="205"/>
                    <a:pt x="143" y="205"/>
                    <a:pt x="143" y="205"/>
                  </a:cubicBezTo>
                  <a:cubicBezTo>
                    <a:pt x="144" y="203"/>
                    <a:pt x="144" y="202"/>
                    <a:pt x="144" y="201"/>
                  </a:cubicBezTo>
                  <a:cubicBezTo>
                    <a:pt x="163" y="201"/>
                    <a:pt x="163" y="201"/>
                    <a:pt x="163" y="201"/>
                  </a:cubicBezTo>
                  <a:lnTo>
                    <a:pt x="164" y="205"/>
                  </a:lnTo>
                  <a:close/>
                  <a:moveTo>
                    <a:pt x="186" y="205"/>
                  </a:moveTo>
                  <a:cubicBezTo>
                    <a:pt x="182" y="205"/>
                    <a:pt x="179" y="201"/>
                    <a:pt x="179" y="198"/>
                  </a:cubicBezTo>
                  <a:cubicBezTo>
                    <a:pt x="179" y="194"/>
                    <a:pt x="182" y="191"/>
                    <a:pt x="186" y="191"/>
                  </a:cubicBezTo>
                  <a:cubicBezTo>
                    <a:pt x="190" y="191"/>
                    <a:pt x="193" y="194"/>
                    <a:pt x="193" y="198"/>
                  </a:cubicBezTo>
                  <a:cubicBezTo>
                    <a:pt x="193" y="201"/>
                    <a:pt x="190" y="205"/>
                    <a:pt x="186" y="205"/>
                  </a:cubicBezTo>
                  <a:close/>
                  <a:moveTo>
                    <a:pt x="203" y="191"/>
                  </a:moveTo>
                  <a:cubicBezTo>
                    <a:pt x="203" y="193"/>
                    <a:pt x="201" y="194"/>
                    <a:pt x="199" y="194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197" y="188"/>
                    <a:pt x="192" y="184"/>
                    <a:pt x="186" y="184"/>
                  </a:cubicBezTo>
                  <a:cubicBezTo>
                    <a:pt x="179" y="184"/>
                    <a:pt x="174" y="188"/>
                    <a:pt x="173" y="194"/>
                  </a:cubicBezTo>
                  <a:cubicBezTo>
                    <a:pt x="165" y="194"/>
                    <a:pt x="165" y="194"/>
                    <a:pt x="165" y="19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83" y="174"/>
                    <a:pt x="183" y="174"/>
                    <a:pt x="183" y="174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1" y="174"/>
                    <a:pt x="141" y="174"/>
                    <a:pt x="141" y="174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9" y="194"/>
                    <a:pt x="159" y="194"/>
                    <a:pt x="159" y="194"/>
                  </a:cubicBezTo>
                  <a:cubicBezTo>
                    <a:pt x="144" y="194"/>
                    <a:pt x="144" y="194"/>
                    <a:pt x="144" y="194"/>
                  </a:cubicBezTo>
                  <a:cubicBezTo>
                    <a:pt x="143" y="188"/>
                    <a:pt x="138" y="184"/>
                    <a:pt x="131" y="184"/>
                  </a:cubicBezTo>
                  <a:cubicBezTo>
                    <a:pt x="125" y="184"/>
                    <a:pt x="120" y="188"/>
                    <a:pt x="118" y="194"/>
                  </a:cubicBezTo>
                  <a:cubicBezTo>
                    <a:pt x="118" y="194"/>
                    <a:pt x="118" y="194"/>
                    <a:pt x="118" y="194"/>
                  </a:cubicBezTo>
                  <a:cubicBezTo>
                    <a:pt x="116" y="194"/>
                    <a:pt x="114" y="193"/>
                    <a:pt x="114" y="191"/>
                  </a:cubicBezTo>
                  <a:cubicBezTo>
                    <a:pt x="114" y="170"/>
                    <a:pt x="114" y="170"/>
                    <a:pt x="114" y="170"/>
                  </a:cubicBezTo>
                  <a:cubicBezTo>
                    <a:pt x="114" y="169"/>
                    <a:pt x="116" y="167"/>
                    <a:pt x="118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31" y="167"/>
                    <a:pt x="134" y="165"/>
                    <a:pt x="136" y="161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4" y="147"/>
                    <a:pt x="146" y="147"/>
                  </a:cubicBezTo>
                  <a:cubicBezTo>
                    <a:pt x="178" y="147"/>
                    <a:pt x="178" y="147"/>
                    <a:pt x="178" y="147"/>
                  </a:cubicBezTo>
                  <a:cubicBezTo>
                    <a:pt x="180" y="147"/>
                    <a:pt x="181" y="147"/>
                    <a:pt x="181" y="148"/>
                  </a:cubicBezTo>
                  <a:cubicBezTo>
                    <a:pt x="188" y="161"/>
                    <a:pt x="188" y="161"/>
                    <a:pt x="188" y="161"/>
                  </a:cubicBezTo>
                  <a:cubicBezTo>
                    <a:pt x="189" y="165"/>
                    <a:pt x="193" y="167"/>
                    <a:pt x="197" y="167"/>
                  </a:cubicBezTo>
                  <a:cubicBezTo>
                    <a:pt x="199" y="167"/>
                    <a:pt x="199" y="167"/>
                    <a:pt x="199" y="167"/>
                  </a:cubicBezTo>
                  <a:cubicBezTo>
                    <a:pt x="201" y="167"/>
                    <a:pt x="203" y="169"/>
                    <a:pt x="203" y="170"/>
                  </a:cubicBezTo>
                  <a:lnTo>
                    <a:pt x="203" y="191"/>
                  </a:lnTo>
                  <a:close/>
                  <a:moveTo>
                    <a:pt x="149" y="167"/>
                  </a:moveTo>
                  <a:cubicBezTo>
                    <a:pt x="151" y="160"/>
                    <a:pt x="151" y="160"/>
                    <a:pt x="151" y="160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5" y="167"/>
                    <a:pt x="175" y="167"/>
                    <a:pt x="175" y="167"/>
                  </a:cubicBezTo>
                  <a:lnTo>
                    <a:pt x="149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4">
              <a:extLst>
                <a:ext uri="{FF2B5EF4-FFF2-40B4-BE49-F238E27FC236}">
                  <a16:creationId xmlns:a16="http://schemas.microsoft.com/office/drawing/2014/main" id="{8E4A1DF9-FC9E-4208-B695-8DFD60E2B6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6586" y="5013325"/>
              <a:ext cx="316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75F5A5E2-F74D-44E8-87E2-11F5508430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2647" y="4678363"/>
              <a:ext cx="53838" cy="53975"/>
            </a:xfrm>
            <a:custGeom>
              <a:avLst/>
              <a:gdLst>
                <a:gd name="T0" fmla="*/ 17 w 17"/>
                <a:gd name="T1" fmla="*/ 8 h 17"/>
                <a:gd name="T2" fmla="*/ 9 w 17"/>
                <a:gd name="T3" fmla="*/ 0 h 17"/>
                <a:gd name="T4" fmla="*/ 0 w 17"/>
                <a:gd name="T5" fmla="*/ 8 h 17"/>
                <a:gd name="T6" fmla="*/ 9 w 17"/>
                <a:gd name="T7" fmla="*/ 17 h 17"/>
                <a:gd name="T8" fmla="*/ 17 w 17"/>
                <a:gd name="T9" fmla="*/ 8 h 17"/>
                <a:gd name="T10" fmla="*/ 9 w 17"/>
                <a:gd name="T11" fmla="*/ 10 h 17"/>
                <a:gd name="T12" fmla="*/ 7 w 17"/>
                <a:gd name="T13" fmla="*/ 8 h 17"/>
                <a:gd name="T14" fmla="*/ 9 w 17"/>
                <a:gd name="T15" fmla="*/ 6 h 17"/>
                <a:gd name="T16" fmla="*/ 10 w 17"/>
                <a:gd name="T17" fmla="*/ 8 h 17"/>
                <a:gd name="T18" fmla="*/ 9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8"/>
                  </a:cubicBezTo>
                  <a:close/>
                  <a:moveTo>
                    <a:pt x="9" y="10"/>
                  </a:moveTo>
                  <a:cubicBezTo>
                    <a:pt x="8" y="10"/>
                    <a:pt x="7" y="9"/>
                    <a:pt x="7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10" y="9"/>
                    <a:pt x="10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1BB9885E-7F14-4E6D-A6D1-B21339E072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5159" y="4678363"/>
              <a:ext cx="55422" cy="53975"/>
            </a:xfrm>
            <a:custGeom>
              <a:avLst/>
              <a:gdLst>
                <a:gd name="T0" fmla="*/ 8 w 17"/>
                <a:gd name="T1" fmla="*/ 17 h 17"/>
                <a:gd name="T2" fmla="*/ 17 w 17"/>
                <a:gd name="T3" fmla="*/ 8 h 17"/>
                <a:gd name="T4" fmla="*/ 8 w 17"/>
                <a:gd name="T5" fmla="*/ 0 h 17"/>
                <a:gd name="T6" fmla="*/ 0 w 17"/>
                <a:gd name="T7" fmla="*/ 8 h 17"/>
                <a:gd name="T8" fmla="*/ 8 w 17"/>
                <a:gd name="T9" fmla="*/ 17 h 17"/>
                <a:gd name="T10" fmla="*/ 8 w 17"/>
                <a:gd name="T11" fmla="*/ 6 h 17"/>
                <a:gd name="T12" fmla="*/ 10 w 17"/>
                <a:gd name="T13" fmla="*/ 8 h 17"/>
                <a:gd name="T14" fmla="*/ 8 w 17"/>
                <a:gd name="T15" fmla="*/ 10 h 17"/>
                <a:gd name="T16" fmla="*/ 6 w 17"/>
                <a:gd name="T17" fmla="*/ 8 h 17"/>
                <a:gd name="T18" fmla="*/ 8 w 17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lose/>
                  <a:moveTo>
                    <a:pt x="8" y="6"/>
                  </a:moveTo>
                  <a:cubicBezTo>
                    <a:pt x="9" y="6"/>
                    <a:pt x="10" y="7"/>
                    <a:pt x="10" y="8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7"/>
                    <a:pt x="7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BC8B0E47-3735-4B5F-BD52-B4B61188E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984" y="4795838"/>
              <a:ext cx="107676" cy="46038"/>
            </a:xfrm>
            <a:custGeom>
              <a:avLst/>
              <a:gdLst>
                <a:gd name="T0" fmla="*/ 34 w 34"/>
                <a:gd name="T1" fmla="*/ 3 h 14"/>
                <a:gd name="T2" fmla="*/ 34 w 34"/>
                <a:gd name="T3" fmla="*/ 0 h 14"/>
                <a:gd name="T4" fmla="*/ 27 w 34"/>
                <a:gd name="T5" fmla="*/ 0 h 14"/>
                <a:gd name="T6" fmla="*/ 27 w 34"/>
                <a:gd name="T7" fmla="*/ 3 h 14"/>
                <a:gd name="T8" fmla="*/ 24 w 34"/>
                <a:gd name="T9" fmla="*/ 7 h 14"/>
                <a:gd name="T10" fmla="*/ 10 w 34"/>
                <a:gd name="T11" fmla="*/ 7 h 14"/>
                <a:gd name="T12" fmla="*/ 7 w 34"/>
                <a:gd name="T13" fmla="*/ 3 h 14"/>
                <a:gd name="T14" fmla="*/ 7 w 34"/>
                <a:gd name="T15" fmla="*/ 0 h 14"/>
                <a:gd name="T16" fmla="*/ 0 w 34"/>
                <a:gd name="T17" fmla="*/ 0 h 14"/>
                <a:gd name="T18" fmla="*/ 0 w 34"/>
                <a:gd name="T19" fmla="*/ 3 h 14"/>
                <a:gd name="T20" fmla="*/ 10 w 34"/>
                <a:gd name="T21" fmla="*/ 14 h 14"/>
                <a:gd name="T22" fmla="*/ 24 w 34"/>
                <a:gd name="T23" fmla="*/ 14 h 14"/>
                <a:gd name="T24" fmla="*/ 34 w 34"/>
                <a:gd name="T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4">
                  <a:moveTo>
                    <a:pt x="34" y="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7" y="5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4" y="14"/>
                    <a:pt x="10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9" y="14"/>
                    <a:pt x="34" y="9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 descr="nurse icon">
            <a:extLst>
              <a:ext uri="{FF2B5EF4-FFF2-40B4-BE49-F238E27FC236}">
                <a16:creationId xmlns:a16="http://schemas.microsoft.com/office/drawing/2014/main" id="{69B3F2A9-0218-42FC-AB09-45441F8F4655}"/>
              </a:ext>
            </a:extLst>
          </p:cNvPr>
          <p:cNvGrpSpPr/>
          <p:nvPr/>
        </p:nvGrpSpPr>
        <p:grpSpPr>
          <a:xfrm>
            <a:off x="1402953" y="4449763"/>
            <a:ext cx="663474" cy="671513"/>
            <a:chOff x="1402953" y="4449763"/>
            <a:chExt cx="663474" cy="671513"/>
          </a:xfrm>
          <a:solidFill>
            <a:schemeClr val="accent2"/>
          </a:solidFill>
        </p:grpSpPr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9558B1BC-C0DF-4FBB-B959-C85BECF23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2953" y="4449763"/>
              <a:ext cx="663474" cy="671513"/>
            </a:xfrm>
            <a:custGeom>
              <a:avLst/>
              <a:gdLst>
                <a:gd name="T0" fmla="*/ 179 w 209"/>
                <a:gd name="T1" fmla="*/ 99 h 211"/>
                <a:gd name="T2" fmla="*/ 134 w 209"/>
                <a:gd name="T3" fmla="*/ 74 h 211"/>
                <a:gd name="T4" fmla="*/ 87 w 209"/>
                <a:gd name="T5" fmla="*/ 0 h 211"/>
                <a:gd name="T6" fmla="*/ 39 w 209"/>
                <a:gd name="T7" fmla="*/ 74 h 211"/>
                <a:gd name="T8" fmla="*/ 30 w 209"/>
                <a:gd name="T9" fmla="*/ 152 h 211"/>
                <a:gd name="T10" fmla="*/ 104 w 209"/>
                <a:gd name="T11" fmla="*/ 211 h 211"/>
                <a:gd name="T12" fmla="*/ 182 w 209"/>
                <a:gd name="T13" fmla="*/ 109 h 211"/>
                <a:gd name="T14" fmla="*/ 134 w 209"/>
                <a:gd name="T15" fmla="*/ 112 h 211"/>
                <a:gd name="T16" fmla="*/ 131 w 209"/>
                <a:gd name="T17" fmla="*/ 106 h 211"/>
                <a:gd name="T18" fmla="*/ 141 w 209"/>
                <a:gd name="T19" fmla="*/ 123 h 211"/>
                <a:gd name="T20" fmla="*/ 100 w 209"/>
                <a:gd name="T21" fmla="*/ 174 h 211"/>
                <a:gd name="T22" fmla="*/ 100 w 209"/>
                <a:gd name="T23" fmla="*/ 174 h 211"/>
                <a:gd name="T24" fmla="*/ 70 w 209"/>
                <a:gd name="T25" fmla="*/ 143 h 211"/>
                <a:gd name="T26" fmla="*/ 64 w 209"/>
                <a:gd name="T27" fmla="*/ 150 h 211"/>
                <a:gd name="T28" fmla="*/ 65 w 209"/>
                <a:gd name="T29" fmla="*/ 172 h 211"/>
                <a:gd name="T30" fmla="*/ 101 w 209"/>
                <a:gd name="T31" fmla="*/ 137 h 211"/>
                <a:gd name="T32" fmla="*/ 46 w 209"/>
                <a:gd name="T33" fmla="*/ 75 h 211"/>
                <a:gd name="T34" fmla="*/ 128 w 209"/>
                <a:gd name="T35" fmla="*/ 99 h 211"/>
                <a:gd name="T36" fmla="*/ 101 w 209"/>
                <a:gd name="T37" fmla="*/ 137 h 211"/>
                <a:gd name="T38" fmla="*/ 134 w 209"/>
                <a:gd name="T39" fmla="*/ 82 h 211"/>
                <a:gd name="T40" fmla="*/ 121 w 209"/>
                <a:gd name="T41" fmla="*/ 37 h 211"/>
                <a:gd name="T42" fmla="*/ 143 w 209"/>
                <a:gd name="T43" fmla="*/ 29 h 211"/>
                <a:gd name="T44" fmla="*/ 100 w 209"/>
                <a:gd name="T45" fmla="*/ 24 h 211"/>
                <a:gd name="T46" fmla="*/ 66 w 209"/>
                <a:gd name="T47" fmla="*/ 24 h 211"/>
                <a:gd name="T48" fmla="*/ 37 w 209"/>
                <a:gd name="T49" fmla="*/ 42 h 211"/>
                <a:gd name="T50" fmla="*/ 41 w 209"/>
                <a:gd name="T51" fmla="*/ 47 h 211"/>
                <a:gd name="T52" fmla="*/ 138 w 209"/>
                <a:gd name="T53" fmla="*/ 58 h 211"/>
                <a:gd name="T54" fmla="*/ 86 w 209"/>
                <a:gd name="T55" fmla="*/ 50 h 211"/>
                <a:gd name="T56" fmla="*/ 46 w 209"/>
                <a:gd name="T57" fmla="*/ 68 h 211"/>
                <a:gd name="T58" fmla="*/ 39 w 209"/>
                <a:gd name="T59" fmla="*/ 99 h 211"/>
                <a:gd name="T60" fmla="*/ 63 w 209"/>
                <a:gd name="T61" fmla="*/ 140 h 211"/>
                <a:gd name="T62" fmla="*/ 41 w 209"/>
                <a:gd name="T63" fmla="*/ 112 h 211"/>
                <a:gd name="T64" fmla="*/ 47 w 209"/>
                <a:gd name="T65" fmla="*/ 155 h 211"/>
                <a:gd name="T66" fmla="*/ 83 w 209"/>
                <a:gd name="T67" fmla="*/ 205 h 211"/>
                <a:gd name="T68" fmla="*/ 43 w 209"/>
                <a:gd name="T69" fmla="*/ 179 h 211"/>
                <a:gd name="T70" fmla="*/ 90 w 209"/>
                <a:gd name="T71" fmla="*/ 205 h 211"/>
                <a:gd name="T72" fmla="*/ 97 w 209"/>
                <a:gd name="T73" fmla="*/ 187 h 211"/>
                <a:gd name="T74" fmla="*/ 90 w 209"/>
                <a:gd name="T75" fmla="*/ 205 h 211"/>
                <a:gd name="T76" fmla="*/ 134 w 209"/>
                <a:gd name="T77" fmla="*/ 177 h 211"/>
                <a:gd name="T78" fmla="*/ 165 w 209"/>
                <a:gd name="T79" fmla="*/ 177 h 211"/>
                <a:gd name="T80" fmla="*/ 189 w 209"/>
                <a:gd name="T81" fmla="*/ 164 h 211"/>
                <a:gd name="T82" fmla="*/ 165 w 209"/>
                <a:gd name="T83" fmla="*/ 147 h 211"/>
                <a:gd name="T84" fmla="*/ 134 w 209"/>
                <a:gd name="T85" fmla="*/ 164 h 211"/>
                <a:gd name="T86" fmla="*/ 192 w 209"/>
                <a:gd name="T87" fmla="*/ 130 h 211"/>
                <a:gd name="T88" fmla="*/ 196 w 209"/>
                <a:gd name="T89" fmla="*/ 170 h 211"/>
                <a:gd name="T90" fmla="*/ 168 w 209"/>
                <a:gd name="T91" fmla="*/ 164 h 211"/>
                <a:gd name="T92" fmla="*/ 151 w 209"/>
                <a:gd name="T93" fmla="*/ 181 h 211"/>
                <a:gd name="T94" fmla="*/ 151 w 209"/>
                <a:gd name="T95" fmla="*/ 164 h 211"/>
                <a:gd name="T96" fmla="*/ 168 w 209"/>
                <a:gd name="T97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211">
                  <a:moveTo>
                    <a:pt x="192" y="123"/>
                  </a:moveTo>
                  <a:cubicBezTo>
                    <a:pt x="189" y="123"/>
                    <a:pt x="189" y="123"/>
                    <a:pt x="189" y="123"/>
                  </a:cubicBezTo>
                  <a:cubicBezTo>
                    <a:pt x="189" y="109"/>
                    <a:pt x="189" y="109"/>
                    <a:pt x="189" y="109"/>
                  </a:cubicBezTo>
                  <a:cubicBezTo>
                    <a:pt x="189" y="103"/>
                    <a:pt x="184" y="99"/>
                    <a:pt x="179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8" y="97"/>
                    <a:pt x="148" y="94"/>
                    <a:pt x="148" y="92"/>
                  </a:cubicBezTo>
                  <a:cubicBezTo>
                    <a:pt x="148" y="84"/>
                    <a:pt x="142" y="77"/>
                    <a:pt x="134" y="75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40" y="71"/>
                    <a:pt x="145" y="65"/>
                    <a:pt x="145" y="58"/>
                  </a:cubicBezTo>
                  <a:cubicBezTo>
                    <a:pt x="145" y="54"/>
                    <a:pt x="144" y="51"/>
                    <a:pt x="142" y="48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51"/>
                    <a:pt x="29" y="54"/>
                    <a:pt x="29" y="58"/>
                  </a:cubicBezTo>
                  <a:cubicBezTo>
                    <a:pt x="29" y="65"/>
                    <a:pt x="33" y="71"/>
                    <a:pt x="39" y="74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1" y="77"/>
                    <a:pt x="25" y="84"/>
                    <a:pt x="25" y="92"/>
                  </a:cubicBezTo>
                  <a:cubicBezTo>
                    <a:pt x="25" y="99"/>
                    <a:pt x="29" y="105"/>
                    <a:pt x="35" y="107"/>
                  </a:cubicBezTo>
                  <a:cubicBezTo>
                    <a:pt x="24" y="119"/>
                    <a:pt x="22" y="137"/>
                    <a:pt x="30" y="152"/>
                  </a:cubicBezTo>
                  <a:cubicBezTo>
                    <a:pt x="21" y="157"/>
                    <a:pt x="15" y="165"/>
                    <a:pt x="11" y="17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00" y="211"/>
                    <a:pt x="100" y="211"/>
                    <a:pt x="100" y="211"/>
                  </a:cubicBezTo>
                  <a:cubicBezTo>
                    <a:pt x="104" y="211"/>
                    <a:pt x="104" y="211"/>
                    <a:pt x="104" y="211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9" y="130"/>
                    <a:pt x="202" y="123"/>
                    <a:pt x="192" y="123"/>
                  </a:cubicBezTo>
                  <a:close/>
                  <a:moveTo>
                    <a:pt x="182" y="109"/>
                  </a:moveTo>
                  <a:cubicBezTo>
                    <a:pt x="182" y="123"/>
                    <a:pt x="182" y="123"/>
                    <a:pt x="182" y="123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8" y="107"/>
                    <a:pt x="129" y="106"/>
                    <a:pt x="131" y="106"/>
                  </a:cubicBezTo>
                  <a:cubicBezTo>
                    <a:pt x="179" y="106"/>
                    <a:pt x="179" y="106"/>
                    <a:pt x="179" y="106"/>
                  </a:cubicBezTo>
                  <a:cubicBezTo>
                    <a:pt x="181" y="106"/>
                    <a:pt x="182" y="107"/>
                    <a:pt x="182" y="109"/>
                  </a:cubicBezTo>
                  <a:close/>
                  <a:moveTo>
                    <a:pt x="168" y="123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68" y="119"/>
                    <a:pt x="168" y="119"/>
                    <a:pt x="168" y="119"/>
                  </a:cubicBezTo>
                  <a:lnTo>
                    <a:pt x="168" y="123"/>
                  </a:lnTo>
                  <a:close/>
                  <a:moveTo>
                    <a:pt x="100" y="174"/>
                  </a:moveTo>
                  <a:cubicBezTo>
                    <a:pt x="97" y="173"/>
                    <a:pt x="94" y="171"/>
                    <a:pt x="93" y="168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5" y="163"/>
                    <a:pt x="98" y="162"/>
                    <a:pt x="100" y="160"/>
                  </a:cubicBezTo>
                  <a:cubicBezTo>
                    <a:pt x="100" y="174"/>
                    <a:pt x="100" y="174"/>
                    <a:pt x="100" y="174"/>
                  </a:cubicBezTo>
                  <a:close/>
                  <a:moveTo>
                    <a:pt x="100" y="152"/>
                  </a:moveTo>
                  <a:cubicBezTo>
                    <a:pt x="97" y="155"/>
                    <a:pt x="92" y="157"/>
                    <a:pt x="87" y="157"/>
                  </a:cubicBezTo>
                  <a:cubicBezTo>
                    <a:pt x="74" y="157"/>
                    <a:pt x="70" y="148"/>
                    <a:pt x="70" y="146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5" y="145"/>
                    <a:pt x="81" y="147"/>
                    <a:pt x="87" y="147"/>
                  </a:cubicBezTo>
                  <a:cubicBezTo>
                    <a:pt x="91" y="147"/>
                    <a:pt x="96" y="146"/>
                    <a:pt x="100" y="145"/>
                  </a:cubicBezTo>
                  <a:lnTo>
                    <a:pt x="100" y="152"/>
                  </a:lnTo>
                  <a:close/>
                  <a:moveTo>
                    <a:pt x="64" y="150"/>
                  </a:moveTo>
                  <a:cubicBezTo>
                    <a:pt x="66" y="155"/>
                    <a:pt x="72" y="162"/>
                    <a:pt x="82" y="163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79" y="171"/>
                    <a:pt x="75" y="174"/>
                    <a:pt x="71" y="174"/>
                  </a:cubicBezTo>
                  <a:cubicBezTo>
                    <a:pt x="69" y="174"/>
                    <a:pt x="66" y="173"/>
                    <a:pt x="65" y="172"/>
                  </a:cubicBezTo>
                  <a:cubicBezTo>
                    <a:pt x="59" y="167"/>
                    <a:pt x="55" y="161"/>
                    <a:pt x="53" y="154"/>
                  </a:cubicBezTo>
                  <a:cubicBezTo>
                    <a:pt x="53" y="152"/>
                    <a:pt x="53" y="152"/>
                    <a:pt x="53" y="152"/>
                  </a:cubicBezTo>
                  <a:lnTo>
                    <a:pt x="64" y="150"/>
                  </a:lnTo>
                  <a:close/>
                  <a:moveTo>
                    <a:pt x="101" y="137"/>
                  </a:moveTo>
                  <a:cubicBezTo>
                    <a:pt x="96" y="139"/>
                    <a:pt x="91" y="140"/>
                    <a:pt x="87" y="140"/>
                  </a:cubicBezTo>
                  <a:cubicBezTo>
                    <a:pt x="64" y="140"/>
                    <a:pt x="46" y="121"/>
                    <a:pt x="46" y="9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61" y="75"/>
                    <a:pt x="76" y="69"/>
                    <a:pt x="87" y="59"/>
                  </a:cubicBezTo>
                  <a:cubicBezTo>
                    <a:pt x="98" y="69"/>
                    <a:pt x="113" y="75"/>
                    <a:pt x="128" y="7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4" y="101"/>
                    <a:pt x="121" y="105"/>
                    <a:pt x="121" y="109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09" y="123"/>
                    <a:pt x="102" y="129"/>
                    <a:pt x="101" y="137"/>
                  </a:cubicBezTo>
                  <a:close/>
                  <a:moveTo>
                    <a:pt x="141" y="92"/>
                  </a:moveTo>
                  <a:cubicBezTo>
                    <a:pt x="141" y="95"/>
                    <a:pt x="140" y="97"/>
                    <a:pt x="139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8" y="84"/>
                    <a:pt x="141" y="88"/>
                    <a:pt x="141" y="92"/>
                  </a:cubicBezTo>
                  <a:close/>
                  <a:moveTo>
                    <a:pt x="137" y="42"/>
                  </a:moveTo>
                  <a:cubicBezTo>
                    <a:pt x="136" y="42"/>
                    <a:pt x="136" y="42"/>
                    <a:pt x="136" y="41"/>
                  </a:cubicBezTo>
                  <a:cubicBezTo>
                    <a:pt x="132" y="39"/>
                    <a:pt x="127" y="37"/>
                    <a:pt x="121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4"/>
                    <a:pt x="107" y="29"/>
                    <a:pt x="107" y="24"/>
                  </a:cubicBezTo>
                  <a:cubicBezTo>
                    <a:pt x="107" y="20"/>
                    <a:pt x="106" y="17"/>
                    <a:pt x="105" y="14"/>
                  </a:cubicBezTo>
                  <a:cubicBezTo>
                    <a:pt x="143" y="29"/>
                    <a:pt x="143" y="29"/>
                    <a:pt x="143" y="29"/>
                  </a:cubicBezTo>
                  <a:lnTo>
                    <a:pt x="137" y="42"/>
                  </a:lnTo>
                  <a:close/>
                  <a:moveTo>
                    <a:pt x="73" y="24"/>
                  </a:moveTo>
                  <a:cubicBezTo>
                    <a:pt x="73" y="16"/>
                    <a:pt x="79" y="10"/>
                    <a:pt x="87" y="10"/>
                  </a:cubicBezTo>
                  <a:cubicBezTo>
                    <a:pt x="94" y="10"/>
                    <a:pt x="100" y="16"/>
                    <a:pt x="100" y="24"/>
                  </a:cubicBezTo>
                  <a:cubicBezTo>
                    <a:pt x="100" y="31"/>
                    <a:pt x="94" y="37"/>
                    <a:pt x="87" y="37"/>
                  </a:cubicBezTo>
                  <a:cubicBezTo>
                    <a:pt x="79" y="37"/>
                    <a:pt x="73" y="31"/>
                    <a:pt x="73" y="24"/>
                  </a:cubicBezTo>
                  <a:close/>
                  <a:moveTo>
                    <a:pt x="69" y="14"/>
                  </a:moveTo>
                  <a:cubicBezTo>
                    <a:pt x="67" y="17"/>
                    <a:pt x="66" y="20"/>
                    <a:pt x="66" y="24"/>
                  </a:cubicBezTo>
                  <a:cubicBezTo>
                    <a:pt x="66" y="29"/>
                    <a:pt x="68" y="34"/>
                    <a:pt x="71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47" y="37"/>
                    <a:pt x="42" y="39"/>
                    <a:pt x="38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0" y="29"/>
                    <a:pt x="30" y="29"/>
                    <a:pt x="30" y="29"/>
                  </a:cubicBezTo>
                  <a:lnTo>
                    <a:pt x="69" y="14"/>
                  </a:lnTo>
                  <a:close/>
                  <a:moveTo>
                    <a:pt x="36" y="58"/>
                  </a:moveTo>
                  <a:cubicBezTo>
                    <a:pt x="36" y="53"/>
                    <a:pt x="37" y="50"/>
                    <a:pt x="41" y="47"/>
                  </a:cubicBezTo>
                  <a:cubicBezTo>
                    <a:pt x="44" y="45"/>
                    <a:pt x="48" y="44"/>
                    <a:pt x="5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5" y="44"/>
                    <a:pt x="129" y="45"/>
                    <a:pt x="132" y="47"/>
                  </a:cubicBezTo>
                  <a:cubicBezTo>
                    <a:pt x="136" y="50"/>
                    <a:pt x="138" y="53"/>
                    <a:pt x="138" y="58"/>
                  </a:cubicBezTo>
                  <a:cubicBezTo>
                    <a:pt x="138" y="64"/>
                    <a:pt x="133" y="68"/>
                    <a:pt x="128" y="68"/>
                  </a:cubicBezTo>
                  <a:cubicBezTo>
                    <a:pt x="113" y="68"/>
                    <a:pt x="99" y="62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4" y="63"/>
                    <a:pt x="60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0" y="68"/>
                    <a:pt x="36" y="64"/>
                    <a:pt x="36" y="58"/>
                  </a:cubicBezTo>
                  <a:close/>
                  <a:moveTo>
                    <a:pt x="32" y="92"/>
                  </a:moveTo>
                  <a:cubicBezTo>
                    <a:pt x="32" y="88"/>
                    <a:pt x="35" y="84"/>
                    <a:pt x="39" y="8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39" y="101"/>
                    <a:pt x="39" y="102"/>
                  </a:cubicBezTo>
                  <a:cubicBezTo>
                    <a:pt x="35" y="100"/>
                    <a:pt x="32" y="97"/>
                    <a:pt x="32" y="92"/>
                  </a:cubicBezTo>
                  <a:close/>
                  <a:moveTo>
                    <a:pt x="41" y="112"/>
                  </a:moveTo>
                  <a:cubicBezTo>
                    <a:pt x="44" y="124"/>
                    <a:pt x="52" y="134"/>
                    <a:pt x="63" y="14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2" y="147"/>
                    <a:pt x="39" y="148"/>
                    <a:pt x="36" y="149"/>
                  </a:cubicBezTo>
                  <a:cubicBezTo>
                    <a:pt x="29" y="137"/>
                    <a:pt x="31" y="122"/>
                    <a:pt x="41" y="112"/>
                  </a:cubicBezTo>
                  <a:close/>
                  <a:moveTo>
                    <a:pt x="18" y="177"/>
                  </a:moveTo>
                  <a:cubicBezTo>
                    <a:pt x="22" y="165"/>
                    <a:pt x="33" y="155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64"/>
                    <a:pt x="53" y="172"/>
                    <a:pt x="61" y="177"/>
                  </a:cubicBezTo>
                  <a:cubicBezTo>
                    <a:pt x="63" y="179"/>
                    <a:pt x="67" y="181"/>
                    <a:pt x="71" y="181"/>
                  </a:cubicBezTo>
                  <a:cubicBezTo>
                    <a:pt x="76" y="181"/>
                    <a:pt x="80" y="179"/>
                    <a:pt x="83" y="175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1" y="202"/>
                    <a:pt x="51" y="202"/>
                    <a:pt x="51" y="202"/>
                  </a:cubicBezTo>
                  <a:cubicBezTo>
                    <a:pt x="45" y="197"/>
                    <a:pt x="44" y="189"/>
                    <a:pt x="49" y="183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37" y="187"/>
                    <a:pt x="38" y="197"/>
                    <a:pt x="44" y="205"/>
                  </a:cubicBezTo>
                  <a:cubicBezTo>
                    <a:pt x="9" y="205"/>
                    <a:pt x="9" y="205"/>
                    <a:pt x="9" y="205"/>
                  </a:cubicBezTo>
                  <a:lnTo>
                    <a:pt x="18" y="177"/>
                  </a:lnTo>
                  <a:close/>
                  <a:moveTo>
                    <a:pt x="90" y="205"/>
                  </a:moveTo>
                  <a:cubicBezTo>
                    <a:pt x="90" y="175"/>
                    <a:pt x="90" y="175"/>
                    <a:pt x="90" y="175"/>
                  </a:cubicBezTo>
                  <a:cubicBezTo>
                    <a:pt x="93" y="178"/>
                    <a:pt x="96" y="180"/>
                    <a:pt x="100" y="180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97" y="187"/>
                    <a:pt x="97" y="187"/>
                    <a:pt x="97" y="187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205"/>
                    <a:pt x="100" y="205"/>
                    <a:pt x="100" y="205"/>
                  </a:cubicBezTo>
                  <a:lnTo>
                    <a:pt x="90" y="205"/>
                  </a:lnTo>
                  <a:close/>
                  <a:moveTo>
                    <a:pt x="107" y="205"/>
                  </a:moveTo>
                  <a:cubicBezTo>
                    <a:pt x="107" y="170"/>
                    <a:pt x="107" y="170"/>
                    <a:pt x="107" y="170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5" y="187"/>
                    <a:pt x="145" y="187"/>
                    <a:pt x="145" y="187"/>
                  </a:cubicBezTo>
                  <a:cubicBezTo>
                    <a:pt x="165" y="187"/>
                    <a:pt x="165" y="187"/>
                    <a:pt x="165" y="187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34"/>
                    <a:pt x="112" y="130"/>
                    <a:pt x="117" y="130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8" y="130"/>
                    <a:pt x="203" y="134"/>
                    <a:pt x="203" y="140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205"/>
                    <a:pt x="203" y="205"/>
                    <a:pt x="203" y="205"/>
                  </a:cubicBezTo>
                  <a:lnTo>
                    <a:pt x="107" y="205"/>
                  </a:lnTo>
                  <a:close/>
                  <a:moveTo>
                    <a:pt x="168" y="164"/>
                  </a:moveTo>
                  <a:cubicBezTo>
                    <a:pt x="168" y="170"/>
                    <a:pt x="168" y="170"/>
                    <a:pt x="16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81"/>
                    <a:pt x="158" y="181"/>
                    <a:pt x="158" y="181"/>
                  </a:cubicBezTo>
                  <a:cubicBezTo>
                    <a:pt x="151" y="181"/>
                    <a:pt x="151" y="181"/>
                    <a:pt x="151" y="181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1" y="164"/>
                    <a:pt x="151" y="164"/>
                    <a:pt x="151" y="164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64"/>
                    <a:pt x="158" y="164"/>
                    <a:pt x="158" y="164"/>
                  </a:cubicBezTo>
                  <a:lnTo>
                    <a:pt x="168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D4945060-485D-450F-B07C-5FE8BDE1A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1386" y="4764088"/>
              <a:ext cx="174181" cy="87313"/>
            </a:xfrm>
            <a:custGeom>
              <a:avLst/>
              <a:gdLst>
                <a:gd name="T0" fmla="*/ 28 w 55"/>
                <a:gd name="T1" fmla="*/ 20 h 27"/>
                <a:gd name="T2" fmla="*/ 7 w 55"/>
                <a:gd name="T3" fmla="*/ 0 h 27"/>
                <a:gd name="T4" fmla="*/ 0 w 55"/>
                <a:gd name="T5" fmla="*/ 0 h 27"/>
                <a:gd name="T6" fmla="*/ 28 w 55"/>
                <a:gd name="T7" fmla="*/ 27 h 27"/>
                <a:gd name="T8" fmla="*/ 55 w 55"/>
                <a:gd name="T9" fmla="*/ 0 h 27"/>
                <a:gd name="T10" fmla="*/ 48 w 55"/>
                <a:gd name="T11" fmla="*/ 0 h 27"/>
                <a:gd name="T12" fmla="*/ 28 w 55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7">
                  <a:moveTo>
                    <a:pt x="28" y="20"/>
                  </a:moveTo>
                  <a:cubicBezTo>
                    <a:pt x="16" y="20"/>
                    <a:pt x="7" y="11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3" y="27"/>
                    <a:pt x="28" y="27"/>
                  </a:cubicBezTo>
                  <a:cubicBezTo>
                    <a:pt x="43" y="27"/>
                    <a:pt x="55" y="15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1"/>
                    <a:pt x="39" y="20"/>
                    <a:pt x="2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57A0DC63-F59E-4175-9AB5-6B75A5E17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7891" y="4503738"/>
              <a:ext cx="41170" cy="44450"/>
            </a:xfrm>
            <a:custGeom>
              <a:avLst/>
              <a:gdLst>
                <a:gd name="T0" fmla="*/ 20 w 26"/>
                <a:gd name="T1" fmla="*/ 0 h 28"/>
                <a:gd name="T2" fmla="*/ 6 w 26"/>
                <a:gd name="T3" fmla="*/ 0 h 28"/>
                <a:gd name="T4" fmla="*/ 6 w 26"/>
                <a:gd name="T5" fmla="*/ 6 h 28"/>
                <a:gd name="T6" fmla="*/ 0 w 26"/>
                <a:gd name="T7" fmla="*/ 6 h 28"/>
                <a:gd name="T8" fmla="*/ 0 w 26"/>
                <a:gd name="T9" fmla="*/ 20 h 28"/>
                <a:gd name="T10" fmla="*/ 6 w 26"/>
                <a:gd name="T11" fmla="*/ 20 h 28"/>
                <a:gd name="T12" fmla="*/ 6 w 26"/>
                <a:gd name="T13" fmla="*/ 28 h 28"/>
                <a:gd name="T14" fmla="*/ 20 w 26"/>
                <a:gd name="T15" fmla="*/ 28 h 28"/>
                <a:gd name="T16" fmla="*/ 20 w 26"/>
                <a:gd name="T17" fmla="*/ 20 h 28"/>
                <a:gd name="T18" fmla="*/ 26 w 26"/>
                <a:gd name="T19" fmla="*/ 20 h 28"/>
                <a:gd name="T20" fmla="*/ 26 w 26"/>
                <a:gd name="T21" fmla="*/ 6 h 28"/>
                <a:gd name="T22" fmla="*/ 20 w 26"/>
                <a:gd name="T23" fmla="*/ 6 h 28"/>
                <a:gd name="T24" fmla="*/ 20 w 2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20"/>
                  </a:lnTo>
                  <a:lnTo>
                    <a:pt x="6" y="20"/>
                  </a:lnTo>
                  <a:lnTo>
                    <a:pt x="6" y="28"/>
                  </a:lnTo>
                  <a:lnTo>
                    <a:pt x="20" y="28"/>
                  </a:lnTo>
                  <a:lnTo>
                    <a:pt x="20" y="20"/>
                  </a:lnTo>
                  <a:lnTo>
                    <a:pt x="26" y="20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56">
              <a:extLst>
                <a:ext uri="{FF2B5EF4-FFF2-40B4-BE49-F238E27FC236}">
                  <a16:creationId xmlns:a16="http://schemas.microsoft.com/office/drawing/2014/main" id="{961C6CC3-46BA-46BB-AE91-A7E1B27B6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43399" y="4710113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11071D43-4722-4CBA-BFDE-E4B10515B3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1386" y="4710113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 descr="construction worker icon">
            <a:extLst>
              <a:ext uri="{FF2B5EF4-FFF2-40B4-BE49-F238E27FC236}">
                <a16:creationId xmlns:a16="http://schemas.microsoft.com/office/drawing/2014/main" id="{44E83C66-CC15-4B36-AC1F-5CA07A42C2EA}"/>
              </a:ext>
            </a:extLst>
          </p:cNvPr>
          <p:cNvGrpSpPr/>
          <p:nvPr/>
        </p:nvGrpSpPr>
        <p:grpSpPr>
          <a:xfrm>
            <a:off x="2242191" y="4449763"/>
            <a:ext cx="663474" cy="671513"/>
            <a:chOff x="2242191" y="4449763"/>
            <a:chExt cx="663474" cy="671513"/>
          </a:xfrm>
          <a:solidFill>
            <a:schemeClr val="accent3"/>
          </a:solidFill>
        </p:grpSpPr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46252AC5-B0E0-4A6A-8CD5-5AAEFFBF40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42191" y="4449763"/>
              <a:ext cx="663474" cy="671513"/>
            </a:xfrm>
            <a:custGeom>
              <a:avLst/>
              <a:gdLst>
                <a:gd name="T0" fmla="*/ 168 w 209"/>
                <a:gd name="T1" fmla="*/ 107 h 211"/>
                <a:gd name="T2" fmla="*/ 148 w 209"/>
                <a:gd name="T3" fmla="*/ 92 h 211"/>
                <a:gd name="T4" fmla="*/ 147 w 209"/>
                <a:gd name="T5" fmla="*/ 51 h 211"/>
                <a:gd name="T6" fmla="*/ 69 w 209"/>
                <a:gd name="T7" fmla="*/ 0 h 211"/>
                <a:gd name="T8" fmla="*/ 18 w 209"/>
                <a:gd name="T9" fmla="*/ 61 h 211"/>
                <a:gd name="T10" fmla="*/ 40 w 209"/>
                <a:gd name="T11" fmla="*/ 109 h 211"/>
                <a:gd name="T12" fmla="*/ 45 w 209"/>
                <a:gd name="T13" fmla="*/ 146 h 211"/>
                <a:gd name="T14" fmla="*/ 97 w 209"/>
                <a:gd name="T15" fmla="*/ 211 h 211"/>
                <a:gd name="T16" fmla="*/ 199 w 209"/>
                <a:gd name="T17" fmla="*/ 163 h 211"/>
                <a:gd name="T18" fmla="*/ 141 w 209"/>
                <a:gd name="T19" fmla="*/ 78 h 211"/>
                <a:gd name="T20" fmla="*/ 141 w 209"/>
                <a:gd name="T21" fmla="*/ 72 h 211"/>
                <a:gd name="T22" fmla="*/ 134 w 209"/>
                <a:gd name="T23" fmla="*/ 82 h 211"/>
                <a:gd name="T24" fmla="*/ 140 w 209"/>
                <a:gd name="T25" fmla="*/ 51 h 211"/>
                <a:gd name="T26" fmla="*/ 140 w 209"/>
                <a:gd name="T27" fmla="*/ 51 h 211"/>
                <a:gd name="T28" fmla="*/ 76 w 209"/>
                <a:gd name="T29" fmla="*/ 51 h 211"/>
                <a:gd name="T30" fmla="*/ 28 w 209"/>
                <a:gd name="T31" fmla="*/ 58 h 211"/>
                <a:gd name="T32" fmla="*/ 33 w 209"/>
                <a:gd name="T33" fmla="*/ 51 h 211"/>
                <a:gd name="T34" fmla="*/ 52 w 209"/>
                <a:gd name="T35" fmla="*/ 51 h 211"/>
                <a:gd name="T36" fmla="*/ 148 w 209"/>
                <a:gd name="T37" fmla="*/ 61 h 211"/>
                <a:gd name="T38" fmla="*/ 25 w 209"/>
                <a:gd name="T39" fmla="*/ 61 h 211"/>
                <a:gd name="T40" fmla="*/ 39 w 209"/>
                <a:gd name="T41" fmla="*/ 75 h 211"/>
                <a:gd name="T42" fmla="*/ 39 w 209"/>
                <a:gd name="T43" fmla="*/ 72 h 211"/>
                <a:gd name="T44" fmla="*/ 39 w 209"/>
                <a:gd name="T45" fmla="*/ 99 h 211"/>
                <a:gd name="T46" fmla="*/ 45 w 209"/>
                <a:gd name="T47" fmla="*/ 99 h 211"/>
                <a:gd name="T48" fmla="*/ 109 w 209"/>
                <a:gd name="T49" fmla="*/ 72 h 211"/>
                <a:gd name="T50" fmla="*/ 126 w 209"/>
                <a:gd name="T51" fmla="*/ 108 h 211"/>
                <a:gd name="T52" fmla="*/ 45 w 209"/>
                <a:gd name="T53" fmla="*/ 99 h 211"/>
                <a:gd name="T54" fmla="*/ 90 w 209"/>
                <a:gd name="T55" fmla="*/ 163 h 211"/>
                <a:gd name="T56" fmla="*/ 97 w 209"/>
                <a:gd name="T57" fmla="*/ 163 h 211"/>
                <a:gd name="T58" fmla="*/ 83 w 209"/>
                <a:gd name="T59" fmla="*/ 182 h 211"/>
                <a:gd name="T60" fmla="*/ 83 w 209"/>
                <a:gd name="T61" fmla="*/ 163 h 211"/>
                <a:gd name="T62" fmla="*/ 83 w 209"/>
                <a:gd name="T63" fmla="*/ 205 h 211"/>
                <a:gd name="T64" fmla="*/ 55 w 209"/>
                <a:gd name="T65" fmla="*/ 152 h 211"/>
                <a:gd name="T66" fmla="*/ 88 w 209"/>
                <a:gd name="T67" fmla="*/ 157 h 211"/>
                <a:gd name="T68" fmla="*/ 69 w 209"/>
                <a:gd name="T69" fmla="*/ 143 h 211"/>
                <a:gd name="T70" fmla="*/ 86 w 209"/>
                <a:gd name="T71" fmla="*/ 151 h 211"/>
                <a:gd name="T72" fmla="*/ 46 w 209"/>
                <a:gd name="T73" fmla="*/ 153 h 211"/>
                <a:gd name="T74" fmla="*/ 36 w 209"/>
                <a:gd name="T75" fmla="*/ 205 h 211"/>
                <a:gd name="T76" fmla="*/ 90 w 209"/>
                <a:gd name="T77" fmla="*/ 205 h 211"/>
                <a:gd name="T78" fmla="*/ 97 w 209"/>
                <a:gd name="T79" fmla="*/ 205 h 211"/>
                <a:gd name="T80" fmla="*/ 168 w 209"/>
                <a:gd name="T81" fmla="*/ 198 h 211"/>
                <a:gd name="T82" fmla="*/ 134 w 209"/>
                <a:gd name="T83" fmla="*/ 205 h 211"/>
                <a:gd name="T84" fmla="*/ 161 w 209"/>
                <a:gd name="T85" fmla="*/ 191 h 211"/>
                <a:gd name="T86" fmla="*/ 127 w 209"/>
                <a:gd name="T87" fmla="*/ 170 h 211"/>
                <a:gd name="T88" fmla="*/ 103 w 209"/>
                <a:gd name="T89" fmla="*/ 163 h 211"/>
                <a:gd name="T90" fmla="*/ 157 w 209"/>
                <a:gd name="T91" fmla="*/ 133 h 211"/>
                <a:gd name="T92" fmla="*/ 192 w 209"/>
                <a:gd name="T93" fmla="*/ 205 h 211"/>
                <a:gd name="T94" fmla="*/ 196 w 209"/>
                <a:gd name="T95" fmla="*/ 157 h 211"/>
                <a:gd name="T96" fmla="*/ 148 w 209"/>
                <a:gd name="T97" fmla="*/ 123 h 211"/>
                <a:gd name="T98" fmla="*/ 100 w 209"/>
                <a:gd name="T99" fmla="*/ 157 h 211"/>
                <a:gd name="T100" fmla="*/ 95 w 209"/>
                <a:gd name="T101" fmla="*/ 146 h 211"/>
                <a:gd name="T102" fmla="*/ 163 w 209"/>
                <a:gd name="T103" fmla="*/ 112 h 211"/>
                <a:gd name="T104" fmla="*/ 196 w 209"/>
                <a:gd name="T105" fmla="*/ 15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211">
                  <a:moveTo>
                    <a:pt x="209" y="151"/>
                  </a:moveTo>
                  <a:cubicBezTo>
                    <a:pt x="209" y="147"/>
                    <a:pt x="208" y="144"/>
                    <a:pt x="205" y="141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2" y="102"/>
                    <a:pt x="155" y="99"/>
                    <a:pt x="148" y="99"/>
                  </a:cubicBezTo>
                  <a:cubicBezTo>
                    <a:pt x="147" y="99"/>
                    <a:pt x="147" y="99"/>
                    <a:pt x="146" y="99"/>
                  </a:cubicBezTo>
                  <a:cubicBezTo>
                    <a:pt x="147" y="97"/>
                    <a:pt x="148" y="94"/>
                    <a:pt x="148" y="92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52" y="70"/>
                    <a:pt x="155" y="66"/>
                    <a:pt x="155" y="61"/>
                  </a:cubicBezTo>
                  <a:cubicBezTo>
                    <a:pt x="155" y="57"/>
                    <a:pt x="151" y="53"/>
                    <a:pt x="147" y="51"/>
                  </a:cubicBezTo>
                  <a:cubicBezTo>
                    <a:pt x="143" y="28"/>
                    <a:pt x="126" y="9"/>
                    <a:pt x="103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9"/>
                    <a:pt x="30" y="28"/>
                    <a:pt x="26" y="51"/>
                  </a:cubicBezTo>
                  <a:cubicBezTo>
                    <a:pt x="21" y="53"/>
                    <a:pt x="18" y="57"/>
                    <a:pt x="18" y="61"/>
                  </a:cubicBezTo>
                  <a:cubicBezTo>
                    <a:pt x="18" y="66"/>
                    <a:pt x="21" y="70"/>
                    <a:pt x="25" y="7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101"/>
                    <a:pt x="31" y="108"/>
                    <a:pt x="40" y="109"/>
                  </a:cubicBezTo>
                  <a:cubicBezTo>
                    <a:pt x="43" y="122"/>
                    <a:pt x="51" y="133"/>
                    <a:pt x="62" y="140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29" y="149"/>
                    <a:pt x="16" y="160"/>
                    <a:pt x="11" y="17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97" y="211"/>
                    <a:pt x="97" y="211"/>
                    <a:pt x="97" y="211"/>
                  </a:cubicBezTo>
                  <a:cubicBezTo>
                    <a:pt x="100" y="211"/>
                    <a:pt x="100" y="211"/>
                    <a:pt x="100" y="211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163"/>
                    <a:pt x="199" y="163"/>
                    <a:pt x="199" y="163"/>
                  </a:cubicBezTo>
                  <a:cubicBezTo>
                    <a:pt x="205" y="162"/>
                    <a:pt x="209" y="157"/>
                    <a:pt x="209" y="151"/>
                  </a:cubicBezTo>
                  <a:close/>
                  <a:moveTo>
                    <a:pt x="141" y="72"/>
                  </a:moveTo>
                  <a:cubicBezTo>
                    <a:pt x="141" y="78"/>
                    <a:pt x="141" y="78"/>
                    <a:pt x="141" y="78"/>
                  </a:cubicBezTo>
                  <a:cubicBezTo>
                    <a:pt x="139" y="77"/>
                    <a:pt x="137" y="76"/>
                    <a:pt x="134" y="75"/>
                  </a:cubicBezTo>
                  <a:cubicBezTo>
                    <a:pt x="134" y="72"/>
                    <a:pt x="134" y="72"/>
                    <a:pt x="134" y="72"/>
                  </a:cubicBezTo>
                  <a:lnTo>
                    <a:pt x="141" y="72"/>
                  </a:lnTo>
                  <a:close/>
                  <a:moveTo>
                    <a:pt x="134" y="102"/>
                  </a:moveTo>
                  <a:cubicBezTo>
                    <a:pt x="134" y="101"/>
                    <a:pt x="134" y="100"/>
                    <a:pt x="134" y="99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8" y="84"/>
                    <a:pt x="141" y="88"/>
                    <a:pt x="141" y="92"/>
                  </a:cubicBezTo>
                  <a:cubicBezTo>
                    <a:pt x="141" y="97"/>
                    <a:pt x="138" y="100"/>
                    <a:pt x="134" y="102"/>
                  </a:cubicBezTo>
                  <a:close/>
                  <a:moveTo>
                    <a:pt x="140" y="51"/>
                  </a:moveTo>
                  <a:cubicBezTo>
                    <a:pt x="103" y="51"/>
                    <a:pt x="103" y="51"/>
                    <a:pt x="103" y="51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22" y="16"/>
                    <a:pt x="136" y="32"/>
                    <a:pt x="140" y="51"/>
                  </a:cubicBezTo>
                  <a:close/>
                  <a:moveTo>
                    <a:pt x="97" y="7"/>
                  </a:moveTo>
                  <a:cubicBezTo>
                    <a:pt x="97" y="51"/>
                    <a:pt x="97" y="51"/>
                    <a:pt x="97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7"/>
                    <a:pt x="76" y="7"/>
                    <a:pt x="76" y="7"/>
                  </a:cubicBezTo>
                  <a:lnTo>
                    <a:pt x="97" y="7"/>
                  </a:lnTo>
                  <a:close/>
                  <a:moveTo>
                    <a:pt x="28" y="58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7" y="32"/>
                    <a:pt x="51" y="16"/>
                    <a:pt x="69" y="1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6" y="58"/>
                    <a:pt x="148" y="59"/>
                    <a:pt x="148" y="61"/>
                  </a:cubicBezTo>
                  <a:cubicBezTo>
                    <a:pt x="148" y="63"/>
                    <a:pt x="146" y="65"/>
                    <a:pt x="144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5"/>
                    <a:pt x="25" y="63"/>
                    <a:pt x="25" y="61"/>
                  </a:cubicBezTo>
                  <a:cubicBezTo>
                    <a:pt x="25" y="59"/>
                    <a:pt x="27" y="58"/>
                    <a:pt x="28" y="58"/>
                  </a:cubicBezTo>
                  <a:close/>
                  <a:moveTo>
                    <a:pt x="39" y="72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6" y="76"/>
                    <a:pt x="34" y="77"/>
                    <a:pt x="32" y="78"/>
                  </a:cubicBezTo>
                  <a:cubicBezTo>
                    <a:pt x="32" y="72"/>
                    <a:pt x="32" y="72"/>
                    <a:pt x="32" y="72"/>
                  </a:cubicBezTo>
                  <a:lnTo>
                    <a:pt x="39" y="72"/>
                  </a:lnTo>
                  <a:close/>
                  <a:moveTo>
                    <a:pt x="32" y="92"/>
                  </a:moveTo>
                  <a:cubicBezTo>
                    <a:pt x="32" y="88"/>
                    <a:pt x="35" y="84"/>
                    <a:pt x="39" y="8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39" y="101"/>
                    <a:pt x="39" y="102"/>
                  </a:cubicBezTo>
                  <a:cubicBezTo>
                    <a:pt x="35" y="100"/>
                    <a:pt x="32" y="97"/>
                    <a:pt x="32" y="92"/>
                  </a:cubicBezTo>
                  <a:close/>
                  <a:moveTo>
                    <a:pt x="45" y="99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7" y="102"/>
                    <a:pt x="127" y="105"/>
                    <a:pt x="126" y="108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1" y="140"/>
                    <a:pt x="88" y="140"/>
                    <a:pt x="86" y="140"/>
                  </a:cubicBezTo>
                  <a:cubicBezTo>
                    <a:pt x="64" y="140"/>
                    <a:pt x="45" y="121"/>
                    <a:pt x="45" y="99"/>
                  </a:cubicBezTo>
                  <a:close/>
                  <a:moveTo>
                    <a:pt x="97" y="179"/>
                  </a:moveTo>
                  <a:cubicBezTo>
                    <a:pt x="90" y="182"/>
                    <a:pt x="90" y="182"/>
                    <a:pt x="90" y="18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1" y="163"/>
                    <a:pt x="93" y="163"/>
                    <a:pt x="94" y="163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5" y="163"/>
                    <a:pt x="96" y="163"/>
                    <a:pt x="97" y="163"/>
                  </a:cubicBezTo>
                  <a:lnTo>
                    <a:pt x="97" y="179"/>
                  </a:lnTo>
                  <a:close/>
                  <a:moveTo>
                    <a:pt x="83" y="163"/>
                  </a:moveTo>
                  <a:cubicBezTo>
                    <a:pt x="83" y="182"/>
                    <a:pt x="83" y="182"/>
                    <a:pt x="83" y="182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70" y="159"/>
                    <a:pt x="75" y="163"/>
                    <a:pt x="83" y="163"/>
                  </a:cubicBezTo>
                  <a:close/>
                  <a:moveTo>
                    <a:pt x="63" y="179"/>
                  </a:moveTo>
                  <a:cubicBezTo>
                    <a:pt x="83" y="190"/>
                    <a:pt x="83" y="190"/>
                    <a:pt x="83" y="190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60" y="151"/>
                    <a:pt x="60" y="151"/>
                    <a:pt x="60" y="151"/>
                  </a:cubicBezTo>
                  <a:lnTo>
                    <a:pt x="63" y="179"/>
                  </a:lnTo>
                  <a:close/>
                  <a:moveTo>
                    <a:pt x="88" y="157"/>
                  </a:moveTo>
                  <a:cubicBezTo>
                    <a:pt x="87" y="157"/>
                    <a:pt x="87" y="157"/>
                    <a:pt x="86" y="157"/>
                  </a:cubicBezTo>
                  <a:cubicBezTo>
                    <a:pt x="73" y="157"/>
                    <a:pt x="70" y="148"/>
                    <a:pt x="69" y="146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75" y="145"/>
                    <a:pt x="80" y="147"/>
                    <a:pt x="86" y="147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87" y="148"/>
                    <a:pt x="86" y="149"/>
                    <a:pt x="86" y="151"/>
                  </a:cubicBezTo>
                  <a:cubicBezTo>
                    <a:pt x="86" y="153"/>
                    <a:pt x="87" y="155"/>
                    <a:pt x="88" y="157"/>
                  </a:cubicBezTo>
                  <a:close/>
                  <a:moveTo>
                    <a:pt x="18" y="177"/>
                  </a:moveTo>
                  <a:cubicBezTo>
                    <a:pt x="22" y="165"/>
                    <a:pt x="33" y="155"/>
                    <a:pt x="46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9" y="205"/>
                    <a:pt x="9" y="205"/>
                    <a:pt x="9" y="205"/>
                  </a:cubicBezTo>
                  <a:lnTo>
                    <a:pt x="18" y="177"/>
                  </a:lnTo>
                  <a:close/>
                  <a:moveTo>
                    <a:pt x="90" y="205"/>
                  </a:moveTo>
                  <a:cubicBezTo>
                    <a:pt x="90" y="190"/>
                    <a:pt x="90" y="190"/>
                    <a:pt x="90" y="190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205"/>
                    <a:pt x="97" y="205"/>
                    <a:pt x="97" y="205"/>
                  </a:cubicBezTo>
                  <a:lnTo>
                    <a:pt x="90" y="205"/>
                  </a:lnTo>
                  <a:close/>
                  <a:moveTo>
                    <a:pt x="168" y="205"/>
                  </a:moveTo>
                  <a:cubicBezTo>
                    <a:pt x="168" y="198"/>
                    <a:pt x="168" y="198"/>
                    <a:pt x="168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61" y="205"/>
                    <a:pt x="161" y="205"/>
                    <a:pt x="161" y="205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91"/>
                    <a:pt x="161" y="191"/>
                    <a:pt x="161" y="191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68" y="170"/>
                    <a:pt x="168" y="170"/>
                    <a:pt x="16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5" y="162"/>
                    <a:pt x="107" y="162"/>
                    <a:pt x="108" y="160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43" y="128"/>
                    <a:pt x="152" y="128"/>
                    <a:pt x="157" y="133"/>
                  </a:cubicBezTo>
                  <a:cubicBezTo>
                    <a:pt x="187" y="160"/>
                    <a:pt x="187" y="160"/>
                    <a:pt x="187" y="160"/>
                  </a:cubicBezTo>
                  <a:cubicBezTo>
                    <a:pt x="188" y="162"/>
                    <a:pt x="190" y="162"/>
                    <a:pt x="192" y="163"/>
                  </a:cubicBezTo>
                  <a:cubicBezTo>
                    <a:pt x="192" y="205"/>
                    <a:pt x="192" y="205"/>
                    <a:pt x="192" y="205"/>
                  </a:cubicBezTo>
                  <a:lnTo>
                    <a:pt x="168" y="205"/>
                  </a:lnTo>
                  <a:close/>
                  <a:moveTo>
                    <a:pt x="196" y="157"/>
                  </a:moveTo>
                  <a:cubicBezTo>
                    <a:pt x="196" y="157"/>
                    <a:pt x="196" y="157"/>
                    <a:pt x="196" y="157"/>
                  </a:cubicBezTo>
                  <a:cubicBezTo>
                    <a:pt x="194" y="157"/>
                    <a:pt x="193" y="156"/>
                    <a:pt x="192" y="155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58" y="125"/>
                    <a:pt x="153" y="123"/>
                    <a:pt x="148" y="123"/>
                  </a:cubicBezTo>
                  <a:cubicBezTo>
                    <a:pt x="142" y="123"/>
                    <a:pt x="137" y="125"/>
                    <a:pt x="134" y="128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3" y="156"/>
                    <a:pt x="101" y="157"/>
                    <a:pt x="100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6" y="157"/>
                    <a:pt x="93" y="154"/>
                    <a:pt x="93" y="151"/>
                  </a:cubicBezTo>
                  <a:cubicBezTo>
                    <a:pt x="93" y="149"/>
                    <a:pt x="94" y="147"/>
                    <a:pt x="95" y="146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37" y="108"/>
                    <a:pt x="142" y="106"/>
                    <a:pt x="148" y="106"/>
                  </a:cubicBezTo>
                  <a:cubicBezTo>
                    <a:pt x="153" y="106"/>
                    <a:pt x="159" y="108"/>
                    <a:pt x="163" y="112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2" y="147"/>
                    <a:pt x="202" y="149"/>
                    <a:pt x="202" y="151"/>
                  </a:cubicBezTo>
                  <a:cubicBezTo>
                    <a:pt x="202" y="154"/>
                    <a:pt x="200" y="157"/>
                    <a:pt x="19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1FB8C115-982E-422C-8CF6-FF31CBE90D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66560" y="4883150"/>
              <a:ext cx="85507" cy="88900"/>
            </a:xfrm>
            <a:custGeom>
              <a:avLst/>
              <a:gdLst>
                <a:gd name="T0" fmla="*/ 14 w 27"/>
                <a:gd name="T1" fmla="*/ 0 h 28"/>
                <a:gd name="T2" fmla="*/ 0 w 27"/>
                <a:gd name="T3" fmla="*/ 14 h 28"/>
                <a:gd name="T4" fmla="*/ 14 w 27"/>
                <a:gd name="T5" fmla="*/ 28 h 28"/>
                <a:gd name="T6" fmla="*/ 27 w 27"/>
                <a:gd name="T7" fmla="*/ 14 h 28"/>
                <a:gd name="T8" fmla="*/ 14 w 27"/>
                <a:gd name="T9" fmla="*/ 0 h 28"/>
                <a:gd name="T10" fmla="*/ 14 w 27"/>
                <a:gd name="T11" fmla="*/ 21 h 28"/>
                <a:gd name="T12" fmla="*/ 7 w 27"/>
                <a:gd name="T13" fmla="*/ 14 h 28"/>
                <a:gd name="T14" fmla="*/ 14 w 27"/>
                <a:gd name="T15" fmla="*/ 7 h 28"/>
                <a:gd name="T16" fmla="*/ 21 w 27"/>
                <a:gd name="T17" fmla="*/ 14 h 28"/>
                <a:gd name="T18" fmla="*/ 14 w 27"/>
                <a:gd name="T1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7" y="22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  <a:moveTo>
                    <a:pt x="14" y="21"/>
                  </a:moveTo>
                  <a:cubicBezTo>
                    <a:pt x="10" y="21"/>
                    <a:pt x="7" y="18"/>
                    <a:pt x="7" y="14"/>
                  </a:cubicBezTo>
                  <a:cubicBezTo>
                    <a:pt x="7" y="10"/>
                    <a:pt x="10" y="7"/>
                    <a:pt x="14" y="7"/>
                  </a:cubicBezTo>
                  <a:cubicBezTo>
                    <a:pt x="17" y="7"/>
                    <a:pt x="21" y="10"/>
                    <a:pt x="21" y="14"/>
                  </a:cubicBezTo>
                  <a:cubicBezTo>
                    <a:pt x="21" y="18"/>
                    <a:pt x="17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E954F892-2ECC-4250-8C12-7F07BB003F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19539" y="4678363"/>
              <a:ext cx="53838" cy="53975"/>
            </a:xfrm>
            <a:custGeom>
              <a:avLst/>
              <a:gdLst>
                <a:gd name="T0" fmla="*/ 0 w 17"/>
                <a:gd name="T1" fmla="*/ 8 h 17"/>
                <a:gd name="T2" fmla="*/ 8 w 17"/>
                <a:gd name="T3" fmla="*/ 17 h 17"/>
                <a:gd name="T4" fmla="*/ 17 w 17"/>
                <a:gd name="T5" fmla="*/ 8 h 17"/>
                <a:gd name="T6" fmla="*/ 8 w 17"/>
                <a:gd name="T7" fmla="*/ 0 h 17"/>
                <a:gd name="T8" fmla="*/ 0 w 17"/>
                <a:gd name="T9" fmla="*/ 8 h 17"/>
                <a:gd name="T10" fmla="*/ 8 w 17"/>
                <a:gd name="T11" fmla="*/ 6 h 17"/>
                <a:gd name="T12" fmla="*/ 10 w 17"/>
                <a:gd name="T13" fmla="*/ 8 h 17"/>
                <a:gd name="T14" fmla="*/ 8 w 17"/>
                <a:gd name="T15" fmla="*/ 10 h 17"/>
                <a:gd name="T16" fmla="*/ 6 w 17"/>
                <a:gd name="T17" fmla="*/ 8 h 17"/>
                <a:gd name="T18" fmla="*/ 8 w 17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3"/>
                    <a:pt x="3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lose/>
                  <a:moveTo>
                    <a:pt x="8" y="6"/>
                  </a:moveTo>
                  <a:cubicBezTo>
                    <a:pt x="9" y="6"/>
                    <a:pt x="10" y="7"/>
                    <a:pt x="10" y="8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7"/>
                    <a:pt x="7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9C06A225-7DD6-4709-BA8D-DB5ABD51A5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58884" y="4678363"/>
              <a:ext cx="53838" cy="53975"/>
            </a:xfrm>
            <a:custGeom>
              <a:avLst/>
              <a:gdLst>
                <a:gd name="T0" fmla="*/ 0 w 17"/>
                <a:gd name="T1" fmla="*/ 8 h 17"/>
                <a:gd name="T2" fmla="*/ 9 w 17"/>
                <a:gd name="T3" fmla="*/ 17 h 17"/>
                <a:gd name="T4" fmla="*/ 17 w 17"/>
                <a:gd name="T5" fmla="*/ 8 h 17"/>
                <a:gd name="T6" fmla="*/ 9 w 17"/>
                <a:gd name="T7" fmla="*/ 0 h 17"/>
                <a:gd name="T8" fmla="*/ 0 w 17"/>
                <a:gd name="T9" fmla="*/ 8 h 17"/>
                <a:gd name="T10" fmla="*/ 9 w 17"/>
                <a:gd name="T11" fmla="*/ 6 h 17"/>
                <a:gd name="T12" fmla="*/ 10 w 17"/>
                <a:gd name="T13" fmla="*/ 8 h 17"/>
                <a:gd name="T14" fmla="*/ 9 w 17"/>
                <a:gd name="T15" fmla="*/ 10 h 17"/>
                <a:gd name="T16" fmla="*/ 7 w 17"/>
                <a:gd name="T17" fmla="*/ 8 h 17"/>
                <a:gd name="T18" fmla="*/ 9 w 17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lose/>
                  <a:moveTo>
                    <a:pt x="9" y="6"/>
                  </a:moveTo>
                  <a:cubicBezTo>
                    <a:pt x="9" y="6"/>
                    <a:pt x="10" y="7"/>
                    <a:pt x="10" y="8"/>
                  </a:cubicBezTo>
                  <a:cubicBezTo>
                    <a:pt x="10" y="9"/>
                    <a:pt x="9" y="10"/>
                    <a:pt x="9" y="10"/>
                  </a:cubicBezTo>
                  <a:cubicBezTo>
                    <a:pt x="8" y="10"/>
                    <a:pt x="7" y="9"/>
                    <a:pt x="7" y="8"/>
                  </a:cubicBezTo>
                  <a:cubicBezTo>
                    <a:pt x="7" y="7"/>
                    <a:pt x="8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77C484F3-847B-4BE3-956E-A6F9A37738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29040" y="4764088"/>
              <a:ext cx="174181" cy="87313"/>
            </a:xfrm>
            <a:custGeom>
              <a:avLst/>
              <a:gdLst>
                <a:gd name="T0" fmla="*/ 55 w 55"/>
                <a:gd name="T1" fmla="*/ 0 h 27"/>
                <a:gd name="T2" fmla="*/ 48 w 55"/>
                <a:gd name="T3" fmla="*/ 0 h 27"/>
                <a:gd name="T4" fmla="*/ 27 w 55"/>
                <a:gd name="T5" fmla="*/ 20 h 27"/>
                <a:gd name="T6" fmla="*/ 7 w 55"/>
                <a:gd name="T7" fmla="*/ 0 h 27"/>
                <a:gd name="T8" fmla="*/ 0 w 55"/>
                <a:gd name="T9" fmla="*/ 0 h 27"/>
                <a:gd name="T10" fmla="*/ 27 w 55"/>
                <a:gd name="T11" fmla="*/ 27 h 27"/>
                <a:gd name="T12" fmla="*/ 55 w 5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7">
                  <a:moveTo>
                    <a:pt x="5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1"/>
                    <a:pt x="39" y="20"/>
                    <a:pt x="27" y="20"/>
                  </a:cubicBezTo>
                  <a:cubicBezTo>
                    <a:pt x="16" y="20"/>
                    <a:pt x="7" y="11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2" y="27"/>
                    <a:pt x="27" y="27"/>
                  </a:cubicBezTo>
                  <a:cubicBezTo>
                    <a:pt x="42" y="27"/>
                    <a:pt x="55" y="15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6" name="Group 265" descr="chemist icon">
            <a:extLst>
              <a:ext uri="{FF2B5EF4-FFF2-40B4-BE49-F238E27FC236}">
                <a16:creationId xmlns:a16="http://schemas.microsoft.com/office/drawing/2014/main" id="{F26C17D4-6B08-46D8-B735-B06EC9B5F89C}"/>
              </a:ext>
            </a:extLst>
          </p:cNvPr>
          <p:cNvGrpSpPr/>
          <p:nvPr/>
        </p:nvGrpSpPr>
        <p:grpSpPr>
          <a:xfrm>
            <a:off x="3079846" y="4449763"/>
            <a:ext cx="660307" cy="668338"/>
            <a:chOff x="3079846" y="4449763"/>
            <a:chExt cx="660307" cy="668338"/>
          </a:xfrm>
        </p:grpSpPr>
        <p:sp>
          <p:nvSpPr>
            <p:cNvPr id="98" name="Freeform 135">
              <a:extLst>
                <a:ext uri="{FF2B5EF4-FFF2-40B4-BE49-F238E27FC236}">
                  <a16:creationId xmlns:a16="http://schemas.microsoft.com/office/drawing/2014/main" id="{E56ADAD6-D4E6-4DF6-8ACD-A9F5393D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363" y="4799013"/>
              <a:ext cx="150430" cy="49213"/>
            </a:xfrm>
            <a:custGeom>
              <a:avLst/>
              <a:gdLst>
                <a:gd name="T0" fmla="*/ 23 w 47"/>
                <a:gd name="T1" fmla="*/ 15 h 15"/>
                <a:gd name="T2" fmla="*/ 47 w 47"/>
                <a:gd name="T3" fmla="*/ 3 h 15"/>
                <a:gd name="T4" fmla="*/ 40 w 47"/>
                <a:gd name="T5" fmla="*/ 0 h 15"/>
                <a:gd name="T6" fmla="*/ 23 w 47"/>
                <a:gd name="T7" fmla="*/ 8 h 15"/>
                <a:gd name="T8" fmla="*/ 6 w 47"/>
                <a:gd name="T9" fmla="*/ 0 h 15"/>
                <a:gd name="T10" fmla="*/ 0 w 47"/>
                <a:gd name="T11" fmla="*/ 3 h 15"/>
                <a:gd name="T12" fmla="*/ 23 w 4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23" y="15"/>
                  </a:moveTo>
                  <a:cubicBezTo>
                    <a:pt x="42" y="15"/>
                    <a:pt x="47" y="3"/>
                    <a:pt x="47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37" y="8"/>
                    <a:pt x="23" y="8"/>
                  </a:cubicBezTo>
                  <a:cubicBezTo>
                    <a:pt x="9" y="8"/>
                    <a:pt x="6" y="1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4" y="15"/>
                    <a:pt x="23" y="15"/>
                  </a:cubicBezTo>
                  <a:close/>
                </a:path>
              </a:pathLst>
            </a:custGeom>
            <a:solidFill>
              <a:srgbClr val="00B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36">
              <a:extLst>
                <a:ext uri="{FF2B5EF4-FFF2-40B4-BE49-F238E27FC236}">
                  <a16:creationId xmlns:a16="http://schemas.microsoft.com/office/drawing/2014/main" id="{7994FF17-8A1C-48C3-93F0-023B32213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9846" y="4449763"/>
              <a:ext cx="660307" cy="668338"/>
            </a:xfrm>
            <a:custGeom>
              <a:avLst/>
              <a:gdLst>
                <a:gd name="T0" fmla="*/ 188 w 208"/>
                <a:gd name="T1" fmla="*/ 101 h 210"/>
                <a:gd name="T2" fmla="*/ 168 w 208"/>
                <a:gd name="T3" fmla="*/ 129 h 210"/>
                <a:gd name="T4" fmla="*/ 126 w 208"/>
                <a:gd name="T5" fmla="*/ 21 h 210"/>
                <a:gd name="T6" fmla="*/ 25 w 208"/>
                <a:gd name="T7" fmla="*/ 154 h 210"/>
                <a:gd name="T8" fmla="*/ 172 w 208"/>
                <a:gd name="T9" fmla="*/ 202 h 210"/>
                <a:gd name="T10" fmla="*/ 195 w 208"/>
                <a:gd name="T11" fmla="*/ 129 h 210"/>
                <a:gd name="T12" fmla="*/ 188 w 208"/>
                <a:gd name="T13" fmla="*/ 115 h 210"/>
                <a:gd name="T14" fmla="*/ 171 w 208"/>
                <a:gd name="T15" fmla="*/ 135 h 210"/>
                <a:gd name="T16" fmla="*/ 188 w 208"/>
                <a:gd name="T17" fmla="*/ 135 h 210"/>
                <a:gd name="T18" fmla="*/ 195 w 208"/>
                <a:gd name="T19" fmla="*/ 149 h 210"/>
                <a:gd name="T20" fmla="*/ 174 w 208"/>
                <a:gd name="T21" fmla="*/ 174 h 210"/>
                <a:gd name="T22" fmla="*/ 188 w 208"/>
                <a:gd name="T23" fmla="*/ 142 h 210"/>
                <a:gd name="T24" fmla="*/ 175 w 208"/>
                <a:gd name="T25" fmla="*/ 186 h 210"/>
                <a:gd name="T26" fmla="*/ 168 w 208"/>
                <a:gd name="T27" fmla="*/ 159 h 210"/>
                <a:gd name="T28" fmla="*/ 157 w 208"/>
                <a:gd name="T29" fmla="*/ 149 h 210"/>
                <a:gd name="T30" fmla="*/ 90 w 208"/>
                <a:gd name="T31" fmla="*/ 203 h 210"/>
                <a:gd name="T32" fmla="*/ 128 w 208"/>
                <a:gd name="T33" fmla="*/ 164 h 210"/>
                <a:gd name="T34" fmla="*/ 140 w 208"/>
                <a:gd name="T35" fmla="*/ 159 h 210"/>
                <a:gd name="T36" fmla="*/ 134 w 208"/>
                <a:gd name="T37" fmla="*/ 179 h 210"/>
                <a:gd name="T38" fmla="*/ 59 w 208"/>
                <a:gd name="T39" fmla="*/ 182 h 210"/>
                <a:gd name="T40" fmla="*/ 127 w 208"/>
                <a:gd name="T41" fmla="*/ 145 h 210"/>
                <a:gd name="T42" fmla="*/ 140 w 208"/>
                <a:gd name="T43" fmla="*/ 105 h 210"/>
                <a:gd name="T44" fmla="*/ 100 w 208"/>
                <a:gd name="T45" fmla="*/ 172 h 210"/>
                <a:gd name="T46" fmla="*/ 115 w 208"/>
                <a:gd name="T47" fmla="*/ 150 h 210"/>
                <a:gd name="T48" fmla="*/ 134 w 208"/>
                <a:gd name="T49" fmla="*/ 82 h 210"/>
                <a:gd name="T50" fmla="*/ 120 w 208"/>
                <a:gd name="T51" fmla="*/ 67 h 210"/>
                <a:gd name="T52" fmla="*/ 78 w 208"/>
                <a:gd name="T53" fmla="*/ 76 h 210"/>
                <a:gd name="T54" fmla="*/ 45 w 208"/>
                <a:gd name="T55" fmla="*/ 67 h 210"/>
                <a:gd name="T56" fmla="*/ 127 w 208"/>
                <a:gd name="T57" fmla="*/ 66 h 210"/>
                <a:gd name="T58" fmla="*/ 106 w 208"/>
                <a:gd name="T59" fmla="*/ 88 h 210"/>
                <a:gd name="T60" fmla="*/ 127 w 208"/>
                <a:gd name="T61" fmla="*/ 81 h 210"/>
                <a:gd name="T62" fmla="*/ 45 w 208"/>
                <a:gd name="T63" fmla="*/ 81 h 210"/>
                <a:gd name="T64" fmla="*/ 39 w 208"/>
                <a:gd name="T65" fmla="*/ 101 h 210"/>
                <a:gd name="T66" fmla="*/ 39 w 208"/>
                <a:gd name="T67" fmla="*/ 101 h 210"/>
                <a:gd name="T68" fmla="*/ 79 w 208"/>
                <a:gd name="T69" fmla="*/ 83 h 210"/>
                <a:gd name="T70" fmla="*/ 120 w 208"/>
                <a:gd name="T71" fmla="*/ 95 h 210"/>
                <a:gd name="T72" fmla="*/ 45 w 208"/>
                <a:gd name="T73" fmla="*/ 98 h 210"/>
                <a:gd name="T74" fmla="*/ 103 w 208"/>
                <a:gd name="T75" fmla="*/ 145 h 210"/>
                <a:gd name="T76" fmla="*/ 86 w 208"/>
                <a:gd name="T77" fmla="*/ 145 h 210"/>
                <a:gd name="T78" fmla="*/ 121 w 208"/>
                <a:gd name="T79" fmla="*/ 26 h 210"/>
                <a:gd name="T80" fmla="*/ 134 w 208"/>
                <a:gd name="T81" fmla="*/ 75 h 210"/>
                <a:gd name="T82" fmla="*/ 115 w 208"/>
                <a:gd name="T83" fmla="*/ 41 h 210"/>
                <a:gd name="T84" fmla="*/ 39 w 208"/>
                <a:gd name="T85" fmla="*/ 75 h 210"/>
                <a:gd name="T86" fmla="*/ 32 w 208"/>
                <a:gd name="T87" fmla="*/ 105 h 210"/>
                <a:gd name="T88" fmla="*/ 45 w 208"/>
                <a:gd name="T89" fmla="*/ 145 h 210"/>
                <a:gd name="T90" fmla="*/ 46 w 208"/>
                <a:gd name="T91" fmla="*/ 152 h 210"/>
                <a:gd name="T92" fmla="*/ 45 w 208"/>
                <a:gd name="T93" fmla="*/ 184 h 210"/>
                <a:gd name="T94" fmla="*/ 45 w 208"/>
                <a:gd name="T95" fmla="*/ 180 h 210"/>
                <a:gd name="T96" fmla="*/ 18 w 208"/>
                <a:gd name="T97" fmla="*/ 176 h 210"/>
                <a:gd name="T98" fmla="*/ 147 w 208"/>
                <a:gd name="T99" fmla="*/ 179 h 210"/>
                <a:gd name="T100" fmla="*/ 175 w 208"/>
                <a:gd name="T101" fmla="*/ 19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210">
                  <a:moveTo>
                    <a:pt x="195" y="129"/>
                  </a:moveTo>
                  <a:cubicBezTo>
                    <a:pt x="195" y="119"/>
                    <a:pt x="195" y="119"/>
                    <a:pt x="195" y="119"/>
                  </a:cubicBezTo>
                  <a:cubicBezTo>
                    <a:pt x="197" y="117"/>
                    <a:pt x="198" y="115"/>
                    <a:pt x="198" y="112"/>
                  </a:cubicBezTo>
                  <a:cubicBezTo>
                    <a:pt x="198" y="106"/>
                    <a:pt x="194" y="101"/>
                    <a:pt x="188" y="101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69" y="101"/>
                    <a:pt x="164" y="106"/>
                    <a:pt x="164" y="112"/>
                  </a:cubicBezTo>
                  <a:cubicBezTo>
                    <a:pt x="164" y="115"/>
                    <a:pt x="165" y="117"/>
                    <a:pt x="168" y="119"/>
                  </a:cubicBezTo>
                  <a:cubicBezTo>
                    <a:pt x="168" y="129"/>
                    <a:pt x="168" y="129"/>
                    <a:pt x="168" y="129"/>
                  </a:cubicBezTo>
                  <a:cubicBezTo>
                    <a:pt x="161" y="130"/>
                    <a:pt x="156" y="136"/>
                    <a:pt x="154" y="142"/>
                  </a:cubicBezTo>
                  <a:cubicBezTo>
                    <a:pt x="152" y="143"/>
                    <a:pt x="149" y="144"/>
                    <a:pt x="147" y="146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38"/>
                    <a:pt x="139" y="26"/>
                    <a:pt x="126" y="21"/>
                  </a:cubicBezTo>
                  <a:cubicBezTo>
                    <a:pt x="121" y="8"/>
                    <a:pt x="109" y="0"/>
                    <a:pt x="9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2" y="0"/>
                    <a:pt x="25" y="27"/>
                    <a:pt x="25" y="61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19" y="159"/>
                    <a:pt x="14" y="166"/>
                    <a:pt x="11" y="17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57" y="210"/>
                    <a:pt x="157" y="210"/>
                    <a:pt x="157" y="210"/>
                  </a:cubicBezTo>
                  <a:cubicBezTo>
                    <a:pt x="163" y="210"/>
                    <a:pt x="169" y="207"/>
                    <a:pt x="172" y="202"/>
                  </a:cubicBezTo>
                  <a:cubicBezTo>
                    <a:pt x="175" y="207"/>
                    <a:pt x="181" y="210"/>
                    <a:pt x="188" y="210"/>
                  </a:cubicBezTo>
                  <a:cubicBezTo>
                    <a:pt x="199" y="210"/>
                    <a:pt x="208" y="201"/>
                    <a:pt x="208" y="190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37"/>
                    <a:pt x="202" y="130"/>
                    <a:pt x="195" y="129"/>
                  </a:cubicBezTo>
                  <a:close/>
                  <a:moveTo>
                    <a:pt x="174" y="108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90" y="108"/>
                    <a:pt x="191" y="110"/>
                    <a:pt x="191" y="112"/>
                  </a:cubicBezTo>
                  <a:cubicBezTo>
                    <a:pt x="191" y="113"/>
                    <a:pt x="190" y="115"/>
                    <a:pt x="188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2" y="115"/>
                    <a:pt x="171" y="113"/>
                    <a:pt x="171" y="112"/>
                  </a:cubicBezTo>
                  <a:cubicBezTo>
                    <a:pt x="171" y="110"/>
                    <a:pt x="172" y="108"/>
                    <a:pt x="174" y="108"/>
                  </a:cubicBezTo>
                  <a:close/>
                  <a:moveTo>
                    <a:pt x="171" y="135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6" y="135"/>
                    <a:pt x="199" y="138"/>
                    <a:pt x="201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5" y="149"/>
                    <a:pt x="195" y="149"/>
                    <a:pt x="195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198" y="171"/>
                    <a:pt x="193" y="169"/>
                    <a:pt x="188" y="169"/>
                  </a:cubicBezTo>
                  <a:cubicBezTo>
                    <a:pt x="183" y="169"/>
                    <a:pt x="178" y="171"/>
                    <a:pt x="174" y="174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55"/>
                    <a:pt x="173" y="152"/>
                    <a:pt x="171" y="149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3" y="138"/>
                    <a:pt x="167" y="135"/>
                    <a:pt x="171" y="135"/>
                  </a:cubicBezTo>
                  <a:close/>
                  <a:moveTo>
                    <a:pt x="201" y="186"/>
                  </a:moveTo>
                  <a:cubicBezTo>
                    <a:pt x="175" y="186"/>
                    <a:pt x="175" y="186"/>
                    <a:pt x="175" y="186"/>
                  </a:cubicBezTo>
                  <a:cubicBezTo>
                    <a:pt x="176" y="180"/>
                    <a:pt x="182" y="176"/>
                    <a:pt x="188" y="176"/>
                  </a:cubicBezTo>
                  <a:cubicBezTo>
                    <a:pt x="194" y="176"/>
                    <a:pt x="199" y="180"/>
                    <a:pt x="201" y="186"/>
                  </a:cubicBezTo>
                  <a:close/>
                  <a:moveTo>
                    <a:pt x="157" y="149"/>
                  </a:moveTo>
                  <a:cubicBezTo>
                    <a:pt x="163" y="149"/>
                    <a:pt x="168" y="153"/>
                    <a:pt x="168" y="159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7" y="153"/>
                    <a:pt x="152" y="149"/>
                    <a:pt x="157" y="149"/>
                  </a:cubicBezTo>
                  <a:close/>
                  <a:moveTo>
                    <a:pt x="134" y="179"/>
                  </a:moveTo>
                  <a:cubicBezTo>
                    <a:pt x="127" y="180"/>
                    <a:pt x="127" y="180"/>
                    <a:pt x="127" y="180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13" y="173"/>
                    <a:pt x="113" y="173"/>
                    <a:pt x="113" y="173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3" y="151"/>
                    <a:pt x="123" y="151"/>
                    <a:pt x="123" y="151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31" y="153"/>
                    <a:pt x="136" y="155"/>
                    <a:pt x="141" y="158"/>
                  </a:cubicBezTo>
                  <a:cubicBezTo>
                    <a:pt x="141" y="158"/>
                    <a:pt x="140" y="159"/>
                    <a:pt x="140" y="159"/>
                  </a:cubicBezTo>
                  <a:cubicBezTo>
                    <a:pt x="140" y="193"/>
                    <a:pt x="140" y="193"/>
                    <a:pt x="140" y="193"/>
                  </a:cubicBezTo>
                  <a:cubicBezTo>
                    <a:pt x="140" y="197"/>
                    <a:pt x="142" y="200"/>
                    <a:pt x="144" y="203"/>
                  </a:cubicBezTo>
                  <a:cubicBezTo>
                    <a:pt x="137" y="203"/>
                    <a:pt x="137" y="203"/>
                    <a:pt x="137" y="203"/>
                  </a:cubicBezTo>
                  <a:lnTo>
                    <a:pt x="134" y="179"/>
                  </a:lnTo>
                  <a:close/>
                  <a:moveTo>
                    <a:pt x="57" y="150"/>
                  </a:moveTo>
                  <a:cubicBezTo>
                    <a:pt x="64" y="149"/>
                    <a:pt x="64" y="149"/>
                    <a:pt x="64" y="14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53" y="161"/>
                    <a:pt x="53" y="161"/>
                    <a:pt x="53" y="161"/>
                  </a:cubicBezTo>
                  <a:lnTo>
                    <a:pt x="57" y="150"/>
                  </a:lnTo>
                  <a:close/>
                  <a:moveTo>
                    <a:pt x="127" y="145"/>
                  </a:moveTo>
                  <a:cubicBezTo>
                    <a:pt x="110" y="143"/>
                    <a:pt x="110" y="143"/>
                    <a:pt x="110" y="143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21" y="132"/>
                    <a:pt x="130" y="121"/>
                    <a:pt x="133" y="108"/>
                  </a:cubicBezTo>
                  <a:cubicBezTo>
                    <a:pt x="135" y="108"/>
                    <a:pt x="138" y="106"/>
                    <a:pt x="140" y="10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6" y="147"/>
                    <a:pt x="132" y="146"/>
                    <a:pt x="127" y="145"/>
                  </a:cubicBezTo>
                  <a:close/>
                  <a:moveTo>
                    <a:pt x="119" y="161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5" y="150"/>
                    <a:pt x="115" y="150"/>
                    <a:pt x="115" y="150"/>
                  </a:cubicBezTo>
                  <a:lnTo>
                    <a:pt x="119" y="161"/>
                  </a:lnTo>
                  <a:close/>
                  <a:moveTo>
                    <a:pt x="133" y="101"/>
                  </a:moveTo>
                  <a:cubicBezTo>
                    <a:pt x="134" y="100"/>
                    <a:pt x="134" y="99"/>
                    <a:pt x="134" y="98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8" y="83"/>
                    <a:pt x="140" y="87"/>
                    <a:pt x="140" y="91"/>
                  </a:cubicBezTo>
                  <a:cubicBezTo>
                    <a:pt x="140" y="96"/>
                    <a:pt x="138" y="99"/>
                    <a:pt x="133" y="101"/>
                  </a:cubicBezTo>
                  <a:close/>
                  <a:moveTo>
                    <a:pt x="127" y="69"/>
                  </a:moveTo>
                  <a:cubicBezTo>
                    <a:pt x="125" y="68"/>
                    <a:pt x="123" y="67"/>
                    <a:pt x="120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1" y="67"/>
                    <a:pt x="96" y="71"/>
                    <a:pt x="94" y="76"/>
                  </a:cubicBezTo>
                  <a:cubicBezTo>
                    <a:pt x="92" y="75"/>
                    <a:pt x="89" y="74"/>
                    <a:pt x="86" y="74"/>
                  </a:cubicBezTo>
                  <a:cubicBezTo>
                    <a:pt x="83" y="74"/>
                    <a:pt x="80" y="75"/>
                    <a:pt x="78" y="76"/>
                  </a:cubicBezTo>
                  <a:cubicBezTo>
                    <a:pt x="76" y="71"/>
                    <a:pt x="71" y="67"/>
                    <a:pt x="66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7"/>
                    <a:pt x="47" y="68"/>
                    <a:pt x="45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0"/>
                    <a:pt x="52" y="54"/>
                    <a:pt x="59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102" y="54"/>
                    <a:pt x="110" y="52"/>
                    <a:pt x="117" y="48"/>
                  </a:cubicBezTo>
                  <a:cubicBezTo>
                    <a:pt x="123" y="51"/>
                    <a:pt x="127" y="58"/>
                    <a:pt x="127" y="66"/>
                  </a:cubicBezTo>
                  <a:lnTo>
                    <a:pt x="127" y="69"/>
                  </a:lnTo>
                  <a:close/>
                  <a:moveTo>
                    <a:pt x="127" y="81"/>
                  </a:moveTo>
                  <a:cubicBezTo>
                    <a:pt x="127" y="85"/>
                    <a:pt x="124" y="88"/>
                    <a:pt x="120" y="8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3" y="88"/>
                    <a:pt x="100" y="85"/>
                    <a:pt x="100" y="81"/>
                  </a:cubicBezTo>
                  <a:cubicBezTo>
                    <a:pt x="100" y="77"/>
                    <a:pt x="103" y="74"/>
                    <a:pt x="106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4" y="74"/>
                    <a:pt x="127" y="77"/>
                    <a:pt x="127" y="81"/>
                  </a:cubicBezTo>
                  <a:close/>
                  <a:moveTo>
                    <a:pt x="73" y="81"/>
                  </a:moveTo>
                  <a:cubicBezTo>
                    <a:pt x="73" y="85"/>
                    <a:pt x="70" y="88"/>
                    <a:pt x="66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48" y="88"/>
                    <a:pt x="45" y="85"/>
                    <a:pt x="45" y="81"/>
                  </a:cubicBezTo>
                  <a:cubicBezTo>
                    <a:pt x="45" y="77"/>
                    <a:pt x="48" y="74"/>
                    <a:pt x="52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0" y="74"/>
                    <a:pt x="73" y="77"/>
                    <a:pt x="73" y="81"/>
                  </a:cubicBezTo>
                  <a:close/>
                  <a:moveTo>
                    <a:pt x="39" y="101"/>
                  </a:moveTo>
                  <a:cubicBezTo>
                    <a:pt x="35" y="99"/>
                    <a:pt x="32" y="96"/>
                    <a:pt x="32" y="91"/>
                  </a:cubicBezTo>
                  <a:cubicBezTo>
                    <a:pt x="32" y="87"/>
                    <a:pt x="35" y="83"/>
                    <a:pt x="39" y="82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9"/>
                    <a:pt x="39" y="100"/>
                    <a:pt x="39" y="101"/>
                  </a:cubicBezTo>
                  <a:close/>
                  <a:moveTo>
                    <a:pt x="45" y="93"/>
                  </a:moveTo>
                  <a:cubicBezTo>
                    <a:pt x="47" y="94"/>
                    <a:pt x="50" y="95"/>
                    <a:pt x="52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95"/>
                    <a:pt x="78" y="89"/>
                    <a:pt x="79" y="83"/>
                  </a:cubicBezTo>
                  <a:cubicBezTo>
                    <a:pt x="80" y="82"/>
                    <a:pt x="83" y="81"/>
                    <a:pt x="86" y="81"/>
                  </a:cubicBezTo>
                  <a:cubicBezTo>
                    <a:pt x="90" y="81"/>
                    <a:pt x="92" y="82"/>
                    <a:pt x="93" y="83"/>
                  </a:cubicBezTo>
                  <a:cubicBezTo>
                    <a:pt x="94" y="89"/>
                    <a:pt x="100" y="95"/>
                    <a:pt x="106" y="95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3" y="95"/>
                    <a:pt x="125" y="94"/>
                    <a:pt x="127" y="93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7" y="120"/>
                    <a:pt x="109" y="139"/>
                    <a:pt x="86" y="139"/>
                  </a:cubicBezTo>
                  <a:cubicBezTo>
                    <a:pt x="64" y="139"/>
                    <a:pt x="45" y="120"/>
                    <a:pt x="45" y="98"/>
                  </a:cubicBezTo>
                  <a:lnTo>
                    <a:pt x="45" y="93"/>
                  </a:lnTo>
                  <a:close/>
                  <a:moveTo>
                    <a:pt x="86" y="145"/>
                  </a:moveTo>
                  <a:cubicBezTo>
                    <a:pt x="92" y="145"/>
                    <a:pt x="98" y="144"/>
                    <a:pt x="103" y="142"/>
                  </a:cubicBezTo>
                  <a:cubicBezTo>
                    <a:pt x="103" y="145"/>
                    <a:pt x="103" y="145"/>
                    <a:pt x="103" y="145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4" y="144"/>
                    <a:pt x="80" y="145"/>
                    <a:pt x="86" y="145"/>
                  </a:cubicBezTo>
                  <a:close/>
                  <a:moveTo>
                    <a:pt x="86" y="6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107" y="6"/>
                    <a:pt x="117" y="14"/>
                    <a:pt x="120" y="24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33" y="30"/>
                    <a:pt x="140" y="40"/>
                    <a:pt x="140" y="52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38" y="76"/>
                    <a:pt x="136" y="75"/>
                    <a:pt x="134" y="75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4" y="55"/>
                    <a:pt x="128" y="45"/>
                    <a:pt x="118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09" y="45"/>
                    <a:pt x="102" y="47"/>
                    <a:pt x="94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48" y="47"/>
                    <a:pt x="39" y="56"/>
                    <a:pt x="39" y="6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6" y="75"/>
                    <a:pt x="34" y="76"/>
                    <a:pt x="32" y="7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31"/>
                    <a:pt x="56" y="6"/>
                    <a:pt x="86" y="6"/>
                  </a:cubicBezTo>
                  <a:close/>
                  <a:moveTo>
                    <a:pt x="32" y="105"/>
                  </a:moveTo>
                  <a:cubicBezTo>
                    <a:pt x="34" y="106"/>
                    <a:pt x="37" y="108"/>
                    <a:pt x="40" y="108"/>
                  </a:cubicBezTo>
                  <a:cubicBezTo>
                    <a:pt x="43" y="121"/>
                    <a:pt x="51" y="132"/>
                    <a:pt x="62" y="139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0" y="146"/>
                    <a:pt x="36" y="147"/>
                    <a:pt x="32" y="150"/>
                  </a:cubicBezTo>
                  <a:lnTo>
                    <a:pt x="32" y="105"/>
                  </a:lnTo>
                  <a:close/>
                  <a:moveTo>
                    <a:pt x="18" y="176"/>
                  </a:moveTo>
                  <a:cubicBezTo>
                    <a:pt x="22" y="163"/>
                    <a:pt x="33" y="154"/>
                    <a:pt x="46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9" y="203"/>
                    <a:pt x="9" y="203"/>
                    <a:pt x="9" y="203"/>
                  </a:cubicBezTo>
                  <a:lnTo>
                    <a:pt x="18" y="176"/>
                  </a:lnTo>
                  <a:close/>
                  <a:moveTo>
                    <a:pt x="168" y="193"/>
                  </a:moveTo>
                  <a:cubicBezTo>
                    <a:pt x="168" y="199"/>
                    <a:pt x="163" y="203"/>
                    <a:pt x="157" y="203"/>
                  </a:cubicBezTo>
                  <a:cubicBezTo>
                    <a:pt x="152" y="203"/>
                    <a:pt x="147" y="199"/>
                    <a:pt x="147" y="193"/>
                  </a:cubicBezTo>
                  <a:cubicBezTo>
                    <a:pt x="147" y="179"/>
                    <a:pt x="147" y="179"/>
                    <a:pt x="147" y="179"/>
                  </a:cubicBezTo>
                  <a:cubicBezTo>
                    <a:pt x="168" y="179"/>
                    <a:pt x="168" y="179"/>
                    <a:pt x="168" y="179"/>
                  </a:cubicBezTo>
                  <a:lnTo>
                    <a:pt x="168" y="193"/>
                  </a:lnTo>
                  <a:close/>
                  <a:moveTo>
                    <a:pt x="188" y="203"/>
                  </a:moveTo>
                  <a:cubicBezTo>
                    <a:pt x="182" y="203"/>
                    <a:pt x="176" y="199"/>
                    <a:pt x="175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199" y="199"/>
                    <a:pt x="194" y="203"/>
                    <a:pt x="188" y="2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 descr="referree icon">
            <a:extLst>
              <a:ext uri="{FF2B5EF4-FFF2-40B4-BE49-F238E27FC236}">
                <a16:creationId xmlns:a16="http://schemas.microsoft.com/office/drawing/2014/main" id="{E16EDD14-06AF-4C95-8BDA-F3085873F12F}"/>
              </a:ext>
            </a:extLst>
          </p:cNvPr>
          <p:cNvGrpSpPr/>
          <p:nvPr/>
        </p:nvGrpSpPr>
        <p:grpSpPr>
          <a:xfrm>
            <a:off x="3914333" y="4449763"/>
            <a:ext cx="663474" cy="671513"/>
            <a:chOff x="3914333" y="4449763"/>
            <a:chExt cx="663474" cy="671513"/>
          </a:xfrm>
          <a:solidFill>
            <a:schemeClr val="accent3"/>
          </a:solidFill>
        </p:grpSpPr>
        <p:sp>
          <p:nvSpPr>
            <p:cNvPr id="23" name="Freeform 58">
              <a:extLst>
                <a:ext uri="{FF2B5EF4-FFF2-40B4-BE49-F238E27FC236}">
                  <a16:creationId xmlns:a16="http://schemas.microsoft.com/office/drawing/2014/main" id="{29059572-9962-48E5-8981-BAE53263F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792" y="4927600"/>
              <a:ext cx="63339" cy="635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4 h 20"/>
                <a:gd name="T12" fmla="*/ 7 w 20"/>
                <a:gd name="T13" fmla="*/ 10 h 20"/>
                <a:gd name="T14" fmla="*/ 10 w 20"/>
                <a:gd name="T15" fmla="*/ 7 h 20"/>
                <a:gd name="T16" fmla="*/ 14 w 20"/>
                <a:gd name="T17" fmla="*/ 10 h 20"/>
                <a:gd name="T18" fmla="*/ 10 w 20"/>
                <a:gd name="T1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lose/>
                  <a:moveTo>
                    <a:pt x="10" y="14"/>
                  </a:moveTo>
                  <a:cubicBezTo>
                    <a:pt x="8" y="14"/>
                    <a:pt x="7" y="12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2" y="14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9">
              <a:extLst>
                <a:ext uri="{FF2B5EF4-FFF2-40B4-BE49-F238E27FC236}">
                  <a16:creationId xmlns:a16="http://schemas.microsoft.com/office/drawing/2014/main" id="{DC6B633E-910E-4F5B-BFC5-B0501F4705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86448" y="4883150"/>
              <a:ext cx="228019" cy="152400"/>
            </a:xfrm>
            <a:custGeom>
              <a:avLst/>
              <a:gdLst>
                <a:gd name="T0" fmla="*/ 48 w 72"/>
                <a:gd name="T1" fmla="*/ 0 h 48"/>
                <a:gd name="T2" fmla="*/ 0 w 72"/>
                <a:gd name="T3" fmla="*/ 0 h 48"/>
                <a:gd name="T4" fmla="*/ 0 w 72"/>
                <a:gd name="T5" fmla="*/ 28 h 48"/>
                <a:gd name="T6" fmla="*/ 25 w 72"/>
                <a:gd name="T7" fmla="*/ 28 h 48"/>
                <a:gd name="T8" fmla="*/ 48 w 72"/>
                <a:gd name="T9" fmla="*/ 48 h 48"/>
                <a:gd name="T10" fmla="*/ 72 w 72"/>
                <a:gd name="T11" fmla="*/ 24 h 48"/>
                <a:gd name="T12" fmla="*/ 48 w 72"/>
                <a:gd name="T13" fmla="*/ 0 h 48"/>
                <a:gd name="T14" fmla="*/ 48 w 72"/>
                <a:gd name="T15" fmla="*/ 41 h 48"/>
                <a:gd name="T16" fmla="*/ 31 w 72"/>
                <a:gd name="T17" fmla="*/ 24 h 48"/>
                <a:gd name="T18" fmla="*/ 31 w 72"/>
                <a:gd name="T19" fmla="*/ 21 h 48"/>
                <a:gd name="T20" fmla="*/ 7 w 72"/>
                <a:gd name="T21" fmla="*/ 21 h 48"/>
                <a:gd name="T22" fmla="*/ 7 w 72"/>
                <a:gd name="T23" fmla="*/ 7 h 48"/>
                <a:gd name="T24" fmla="*/ 48 w 72"/>
                <a:gd name="T25" fmla="*/ 7 h 48"/>
                <a:gd name="T26" fmla="*/ 65 w 72"/>
                <a:gd name="T27" fmla="*/ 24 h 48"/>
                <a:gd name="T28" fmla="*/ 48 w 72"/>
                <a:gd name="T29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8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39"/>
                    <a:pt x="36" y="48"/>
                    <a:pt x="48" y="48"/>
                  </a:cubicBezTo>
                  <a:cubicBezTo>
                    <a:pt x="61" y="48"/>
                    <a:pt x="72" y="37"/>
                    <a:pt x="72" y="24"/>
                  </a:cubicBezTo>
                  <a:cubicBezTo>
                    <a:pt x="72" y="11"/>
                    <a:pt x="61" y="0"/>
                    <a:pt x="48" y="0"/>
                  </a:cubicBezTo>
                  <a:close/>
                  <a:moveTo>
                    <a:pt x="48" y="41"/>
                  </a:moveTo>
                  <a:cubicBezTo>
                    <a:pt x="39" y="41"/>
                    <a:pt x="31" y="34"/>
                    <a:pt x="31" y="24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8" y="7"/>
                    <a:pt x="65" y="15"/>
                    <a:pt x="65" y="24"/>
                  </a:cubicBezTo>
                  <a:cubicBezTo>
                    <a:pt x="65" y="34"/>
                    <a:pt x="58" y="41"/>
                    <a:pt x="4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0">
              <a:extLst>
                <a:ext uri="{FF2B5EF4-FFF2-40B4-BE49-F238E27FC236}">
                  <a16:creationId xmlns:a16="http://schemas.microsoft.com/office/drawing/2014/main" id="{56A75F81-8CB6-4432-BD28-2FDA7850ED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4333" y="4449763"/>
              <a:ext cx="663474" cy="671513"/>
            </a:xfrm>
            <a:custGeom>
              <a:avLst/>
              <a:gdLst>
                <a:gd name="T0" fmla="*/ 144 w 209"/>
                <a:gd name="T1" fmla="*/ 103 h 211"/>
                <a:gd name="T2" fmla="*/ 87 w 209"/>
                <a:gd name="T3" fmla="*/ 0 h 211"/>
                <a:gd name="T4" fmla="*/ 40 w 209"/>
                <a:gd name="T5" fmla="*/ 109 h 211"/>
                <a:gd name="T6" fmla="*/ 45 w 209"/>
                <a:gd name="T7" fmla="*/ 146 h 211"/>
                <a:gd name="T8" fmla="*/ 158 w 209"/>
                <a:gd name="T9" fmla="*/ 211 h 211"/>
                <a:gd name="T10" fmla="*/ 32 w 209"/>
                <a:gd name="T11" fmla="*/ 57 h 211"/>
                <a:gd name="T12" fmla="*/ 32 w 209"/>
                <a:gd name="T13" fmla="*/ 78 h 211"/>
                <a:gd name="T14" fmla="*/ 46 w 209"/>
                <a:gd name="T15" fmla="*/ 55 h 211"/>
                <a:gd name="T16" fmla="*/ 75 w 209"/>
                <a:gd name="T17" fmla="*/ 40 h 211"/>
                <a:gd name="T18" fmla="*/ 103 w 209"/>
                <a:gd name="T19" fmla="*/ 32 h 211"/>
                <a:gd name="T20" fmla="*/ 121 w 209"/>
                <a:gd name="T21" fmla="*/ 55 h 211"/>
                <a:gd name="T22" fmla="*/ 114 w 209"/>
                <a:gd name="T23" fmla="*/ 68 h 211"/>
                <a:gd name="T24" fmla="*/ 74 w 209"/>
                <a:gd name="T25" fmla="*/ 66 h 211"/>
                <a:gd name="T26" fmla="*/ 114 w 209"/>
                <a:gd name="T27" fmla="*/ 61 h 211"/>
                <a:gd name="T28" fmla="*/ 77 w 209"/>
                <a:gd name="T29" fmla="*/ 28 h 211"/>
                <a:gd name="T30" fmla="*/ 97 w 209"/>
                <a:gd name="T31" fmla="*/ 23 h 211"/>
                <a:gd name="T32" fmla="*/ 87 w 209"/>
                <a:gd name="T33" fmla="*/ 43 h 211"/>
                <a:gd name="T34" fmla="*/ 141 w 209"/>
                <a:gd name="T35" fmla="*/ 61 h 211"/>
                <a:gd name="T36" fmla="*/ 134 w 209"/>
                <a:gd name="T37" fmla="*/ 60 h 211"/>
                <a:gd name="T38" fmla="*/ 134 w 209"/>
                <a:gd name="T39" fmla="*/ 102 h 211"/>
                <a:gd name="T40" fmla="*/ 141 w 209"/>
                <a:gd name="T41" fmla="*/ 92 h 211"/>
                <a:gd name="T42" fmla="*/ 140 w 209"/>
                <a:gd name="T43" fmla="*/ 50 h 211"/>
                <a:gd name="T44" fmla="*/ 104 w 209"/>
                <a:gd name="T45" fmla="*/ 25 h 211"/>
                <a:gd name="T46" fmla="*/ 70 w 209"/>
                <a:gd name="T47" fmla="*/ 18 h 211"/>
                <a:gd name="T48" fmla="*/ 40 w 209"/>
                <a:gd name="T49" fmla="*/ 53 h 211"/>
                <a:gd name="T50" fmla="*/ 32 w 209"/>
                <a:gd name="T51" fmla="*/ 92 h 211"/>
                <a:gd name="T52" fmla="*/ 39 w 209"/>
                <a:gd name="T53" fmla="*/ 102 h 211"/>
                <a:gd name="T54" fmla="*/ 46 w 209"/>
                <a:gd name="T55" fmla="*/ 71 h 211"/>
                <a:gd name="T56" fmla="*/ 87 w 209"/>
                <a:gd name="T57" fmla="*/ 72 h 211"/>
                <a:gd name="T58" fmla="*/ 128 w 209"/>
                <a:gd name="T59" fmla="*/ 71 h 211"/>
                <a:gd name="T60" fmla="*/ 105 w 209"/>
                <a:gd name="T61" fmla="*/ 136 h 211"/>
                <a:gd name="T62" fmla="*/ 100 w 209"/>
                <a:gd name="T63" fmla="*/ 158 h 211"/>
                <a:gd name="T64" fmla="*/ 100 w 209"/>
                <a:gd name="T65" fmla="*/ 158 h 211"/>
                <a:gd name="T66" fmla="*/ 101 w 209"/>
                <a:gd name="T67" fmla="*/ 148 h 211"/>
                <a:gd name="T68" fmla="*/ 70 w 209"/>
                <a:gd name="T69" fmla="*/ 143 h 211"/>
                <a:gd name="T70" fmla="*/ 82 w 209"/>
                <a:gd name="T71" fmla="*/ 167 h 211"/>
                <a:gd name="T72" fmla="*/ 65 w 209"/>
                <a:gd name="T73" fmla="*/ 150 h 211"/>
                <a:gd name="T74" fmla="*/ 29 w 209"/>
                <a:gd name="T75" fmla="*/ 164 h 211"/>
                <a:gd name="T76" fmla="*/ 18 w 209"/>
                <a:gd name="T77" fmla="*/ 177 h 211"/>
                <a:gd name="T78" fmla="*/ 43 w 209"/>
                <a:gd name="T79" fmla="*/ 164 h 211"/>
                <a:gd name="T80" fmla="*/ 57 w 209"/>
                <a:gd name="T81" fmla="*/ 197 h 211"/>
                <a:gd name="T82" fmla="*/ 43 w 209"/>
                <a:gd name="T83" fmla="*/ 205 h 211"/>
                <a:gd name="T84" fmla="*/ 36 w 209"/>
                <a:gd name="T85" fmla="*/ 205 h 211"/>
                <a:gd name="T86" fmla="*/ 90 w 209"/>
                <a:gd name="T87" fmla="*/ 205 h 211"/>
                <a:gd name="T88" fmla="*/ 113 w 209"/>
                <a:gd name="T89" fmla="*/ 192 h 211"/>
                <a:gd name="T90" fmla="*/ 155 w 209"/>
                <a:gd name="T91" fmla="*/ 205 h 211"/>
                <a:gd name="T92" fmla="*/ 203 w 209"/>
                <a:gd name="T93" fmla="*/ 15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211">
                  <a:moveTo>
                    <a:pt x="209" y="157"/>
                  </a:moveTo>
                  <a:cubicBezTo>
                    <a:pt x="209" y="127"/>
                    <a:pt x="185" y="102"/>
                    <a:pt x="155" y="102"/>
                  </a:cubicBezTo>
                  <a:cubicBezTo>
                    <a:pt x="151" y="102"/>
                    <a:pt x="147" y="103"/>
                    <a:pt x="144" y="103"/>
                  </a:cubicBezTo>
                  <a:cubicBezTo>
                    <a:pt x="146" y="100"/>
                    <a:pt x="148" y="96"/>
                    <a:pt x="148" y="92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28"/>
                    <a:pt x="121" y="0"/>
                    <a:pt x="87" y="0"/>
                  </a:cubicBezTo>
                  <a:cubicBezTo>
                    <a:pt x="53" y="0"/>
                    <a:pt x="25" y="28"/>
                    <a:pt x="25" y="6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101"/>
                    <a:pt x="32" y="108"/>
                    <a:pt x="40" y="109"/>
                  </a:cubicBezTo>
                  <a:cubicBezTo>
                    <a:pt x="43" y="122"/>
                    <a:pt x="51" y="133"/>
                    <a:pt x="63" y="14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0" y="149"/>
                    <a:pt x="16" y="160"/>
                    <a:pt x="12" y="17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58" y="211"/>
                    <a:pt x="158" y="211"/>
                    <a:pt x="158" y="211"/>
                  </a:cubicBezTo>
                  <a:cubicBezTo>
                    <a:pt x="158" y="211"/>
                    <a:pt x="158" y="211"/>
                    <a:pt x="158" y="211"/>
                  </a:cubicBezTo>
                  <a:cubicBezTo>
                    <a:pt x="187" y="209"/>
                    <a:pt x="209" y="186"/>
                    <a:pt x="209" y="157"/>
                  </a:cubicBezTo>
                  <a:close/>
                  <a:moveTo>
                    <a:pt x="32" y="57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6" y="76"/>
                    <a:pt x="34" y="77"/>
                    <a:pt x="32" y="7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0"/>
                    <a:pt x="32" y="58"/>
                    <a:pt x="32" y="57"/>
                  </a:cubicBezTo>
                  <a:close/>
                  <a:moveTo>
                    <a:pt x="46" y="55"/>
                  </a:moveTo>
                  <a:cubicBezTo>
                    <a:pt x="47" y="47"/>
                    <a:pt x="52" y="40"/>
                    <a:pt x="59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1" y="35"/>
                    <a:pt x="72" y="38"/>
                    <a:pt x="75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38"/>
                    <a:pt x="103" y="35"/>
                    <a:pt x="103" y="32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21" y="40"/>
                    <a:pt x="126" y="47"/>
                    <a:pt x="127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6" y="64"/>
                    <a:pt x="122" y="68"/>
                    <a:pt x="114" y="68"/>
                  </a:cubicBezTo>
                  <a:cubicBezTo>
                    <a:pt x="107" y="68"/>
                    <a:pt x="103" y="67"/>
                    <a:pt x="99" y="66"/>
                  </a:cubicBezTo>
                  <a:cubicBezTo>
                    <a:pt x="96" y="66"/>
                    <a:pt x="92" y="65"/>
                    <a:pt x="87" y="65"/>
                  </a:cubicBezTo>
                  <a:cubicBezTo>
                    <a:pt x="82" y="65"/>
                    <a:pt x="78" y="66"/>
                    <a:pt x="74" y="66"/>
                  </a:cubicBezTo>
                  <a:cubicBezTo>
                    <a:pt x="71" y="67"/>
                    <a:pt x="66" y="68"/>
                    <a:pt x="59" y="68"/>
                  </a:cubicBezTo>
                  <a:cubicBezTo>
                    <a:pt x="51" y="68"/>
                    <a:pt x="48" y="64"/>
                    <a:pt x="47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4" y="55"/>
                    <a:pt x="114" y="55"/>
                    <a:pt x="114" y="55"/>
                  </a:cubicBezTo>
                  <a:lnTo>
                    <a:pt x="46" y="55"/>
                  </a:lnTo>
                  <a:close/>
                  <a:moveTo>
                    <a:pt x="77" y="28"/>
                  </a:moveTo>
                  <a:cubicBezTo>
                    <a:pt x="77" y="23"/>
                    <a:pt x="77" y="23"/>
                    <a:pt x="77" y="23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6" y="34"/>
                    <a:pt x="94" y="3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8" y="34"/>
                    <a:pt x="77" y="31"/>
                    <a:pt x="77" y="28"/>
                  </a:cubicBezTo>
                  <a:close/>
                  <a:moveTo>
                    <a:pt x="141" y="61"/>
                  </a:moveTo>
                  <a:cubicBezTo>
                    <a:pt x="141" y="78"/>
                    <a:pt x="141" y="78"/>
                    <a:pt x="141" y="78"/>
                  </a:cubicBezTo>
                  <a:cubicBezTo>
                    <a:pt x="139" y="77"/>
                    <a:pt x="137" y="76"/>
                    <a:pt x="134" y="75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1" y="58"/>
                    <a:pt x="141" y="60"/>
                    <a:pt x="141" y="61"/>
                  </a:cubicBezTo>
                  <a:close/>
                  <a:moveTo>
                    <a:pt x="134" y="102"/>
                  </a:moveTo>
                  <a:cubicBezTo>
                    <a:pt x="134" y="101"/>
                    <a:pt x="134" y="100"/>
                    <a:pt x="134" y="99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8" y="84"/>
                    <a:pt x="141" y="88"/>
                    <a:pt x="141" y="92"/>
                  </a:cubicBezTo>
                  <a:cubicBezTo>
                    <a:pt x="141" y="97"/>
                    <a:pt x="138" y="100"/>
                    <a:pt x="134" y="102"/>
                  </a:cubicBezTo>
                  <a:close/>
                  <a:moveTo>
                    <a:pt x="87" y="7"/>
                  </a:moveTo>
                  <a:cubicBezTo>
                    <a:pt x="113" y="7"/>
                    <a:pt x="135" y="25"/>
                    <a:pt x="140" y="50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2" y="43"/>
                    <a:pt x="126" y="35"/>
                    <a:pt x="117" y="31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48" y="35"/>
                    <a:pt x="41" y="43"/>
                    <a:pt x="40" y="5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9" y="25"/>
                    <a:pt x="61" y="7"/>
                    <a:pt x="87" y="7"/>
                  </a:cubicBezTo>
                  <a:close/>
                  <a:moveTo>
                    <a:pt x="32" y="92"/>
                  </a:moveTo>
                  <a:cubicBezTo>
                    <a:pt x="32" y="88"/>
                    <a:pt x="35" y="84"/>
                    <a:pt x="39" y="8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39" y="101"/>
                    <a:pt x="39" y="102"/>
                  </a:cubicBezTo>
                  <a:cubicBezTo>
                    <a:pt x="35" y="100"/>
                    <a:pt x="32" y="97"/>
                    <a:pt x="32" y="92"/>
                  </a:cubicBezTo>
                  <a:close/>
                  <a:moveTo>
                    <a:pt x="46" y="99"/>
                  </a:moveTo>
                  <a:cubicBezTo>
                    <a:pt x="46" y="71"/>
                    <a:pt x="46" y="71"/>
                    <a:pt x="46" y="71"/>
                  </a:cubicBezTo>
                  <a:cubicBezTo>
                    <a:pt x="49" y="73"/>
                    <a:pt x="53" y="75"/>
                    <a:pt x="59" y="75"/>
                  </a:cubicBezTo>
                  <a:cubicBezTo>
                    <a:pt x="67" y="75"/>
                    <a:pt x="72" y="74"/>
                    <a:pt x="76" y="73"/>
                  </a:cubicBezTo>
                  <a:cubicBezTo>
                    <a:pt x="79" y="72"/>
                    <a:pt x="82" y="72"/>
                    <a:pt x="87" y="72"/>
                  </a:cubicBezTo>
                  <a:cubicBezTo>
                    <a:pt x="91" y="72"/>
                    <a:pt x="94" y="72"/>
                    <a:pt x="98" y="73"/>
                  </a:cubicBezTo>
                  <a:cubicBezTo>
                    <a:pt x="102" y="74"/>
                    <a:pt x="106" y="75"/>
                    <a:pt x="114" y="75"/>
                  </a:cubicBezTo>
                  <a:cubicBezTo>
                    <a:pt x="120" y="75"/>
                    <a:pt x="125" y="73"/>
                    <a:pt x="128" y="71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3"/>
                    <a:pt x="127" y="107"/>
                    <a:pt x="126" y="111"/>
                  </a:cubicBezTo>
                  <a:cubicBezTo>
                    <a:pt x="117" y="117"/>
                    <a:pt x="109" y="125"/>
                    <a:pt x="105" y="136"/>
                  </a:cubicBezTo>
                  <a:cubicBezTo>
                    <a:pt x="99" y="138"/>
                    <a:pt x="93" y="140"/>
                    <a:pt x="87" y="140"/>
                  </a:cubicBezTo>
                  <a:cubicBezTo>
                    <a:pt x="64" y="140"/>
                    <a:pt x="46" y="121"/>
                    <a:pt x="46" y="99"/>
                  </a:cubicBezTo>
                  <a:close/>
                  <a:moveTo>
                    <a:pt x="100" y="158"/>
                  </a:moveTo>
                  <a:cubicBezTo>
                    <a:pt x="101" y="165"/>
                    <a:pt x="102" y="172"/>
                    <a:pt x="105" y="178"/>
                  </a:cubicBezTo>
                  <a:cubicBezTo>
                    <a:pt x="92" y="167"/>
                    <a:pt x="92" y="167"/>
                    <a:pt x="92" y="167"/>
                  </a:cubicBezTo>
                  <a:lnTo>
                    <a:pt x="100" y="158"/>
                  </a:lnTo>
                  <a:close/>
                  <a:moveTo>
                    <a:pt x="87" y="147"/>
                  </a:moveTo>
                  <a:cubicBezTo>
                    <a:pt x="92" y="147"/>
                    <a:pt x="97" y="146"/>
                    <a:pt x="102" y="144"/>
                  </a:cubicBezTo>
                  <a:cubicBezTo>
                    <a:pt x="102" y="145"/>
                    <a:pt x="101" y="147"/>
                    <a:pt x="101" y="148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5" y="145"/>
                    <a:pt x="81" y="147"/>
                    <a:pt x="87" y="147"/>
                  </a:cubicBezTo>
                  <a:close/>
                  <a:moveTo>
                    <a:pt x="65" y="150"/>
                  </a:moveTo>
                  <a:cubicBezTo>
                    <a:pt x="82" y="167"/>
                    <a:pt x="82" y="167"/>
                    <a:pt x="82" y="167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56" y="152"/>
                    <a:pt x="56" y="152"/>
                    <a:pt x="56" y="152"/>
                  </a:cubicBezTo>
                  <a:lnTo>
                    <a:pt x="65" y="150"/>
                  </a:lnTo>
                  <a:close/>
                  <a:moveTo>
                    <a:pt x="42" y="154"/>
                  </a:moveTo>
                  <a:cubicBezTo>
                    <a:pt x="41" y="156"/>
                    <a:pt x="40" y="158"/>
                    <a:pt x="38" y="160"/>
                  </a:cubicBezTo>
                  <a:cubicBezTo>
                    <a:pt x="36" y="162"/>
                    <a:pt x="32" y="164"/>
                    <a:pt x="29" y="164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31" y="159"/>
                    <a:pt x="36" y="156"/>
                    <a:pt x="42" y="154"/>
                  </a:cubicBezTo>
                  <a:close/>
                  <a:moveTo>
                    <a:pt x="18" y="177"/>
                  </a:moveTo>
                  <a:cubicBezTo>
                    <a:pt x="19" y="175"/>
                    <a:pt x="20" y="173"/>
                    <a:pt x="21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4" y="170"/>
                    <a:pt x="39" y="168"/>
                    <a:pt x="43" y="164"/>
                  </a:cubicBezTo>
                  <a:cubicBezTo>
                    <a:pt x="46" y="161"/>
                    <a:pt x="48" y="157"/>
                    <a:pt x="49" y="153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57" y="197"/>
                    <a:pt x="57" y="197"/>
                    <a:pt x="57" y="197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10" y="205"/>
                    <a:pt x="10" y="205"/>
                    <a:pt x="10" y="205"/>
                  </a:cubicBezTo>
                  <a:lnTo>
                    <a:pt x="18" y="177"/>
                  </a:lnTo>
                  <a:close/>
                  <a:moveTo>
                    <a:pt x="90" y="205"/>
                  </a:moveTo>
                  <a:cubicBezTo>
                    <a:pt x="90" y="175"/>
                    <a:pt x="90" y="175"/>
                    <a:pt x="90" y="175"/>
                  </a:cubicBezTo>
                  <a:cubicBezTo>
                    <a:pt x="112" y="193"/>
                    <a:pt x="112" y="193"/>
                    <a:pt x="112" y="193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7" y="197"/>
                    <a:pt x="123" y="201"/>
                    <a:pt x="129" y="205"/>
                  </a:cubicBezTo>
                  <a:cubicBezTo>
                    <a:pt x="90" y="205"/>
                    <a:pt x="90" y="205"/>
                    <a:pt x="90" y="205"/>
                  </a:cubicBezTo>
                  <a:close/>
                  <a:moveTo>
                    <a:pt x="155" y="205"/>
                  </a:moveTo>
                  <a:cubicBezTo>
                    <a:pt x="129" y="205"/>
                    <a:pt x="107" y="183"/>
                    <a:pt x="107" y="157"/>
                  </a:cubicBezTo>
                  <a:cubicBezTo>
                    <a:pt x="107" y="130"/>
                    <a:pt x="129" y="109"/>
                    <a:pt x="155" y="109"/>
                  </a:cubicBezTo>
                  <a:cubicBezTo>
                    <a:pt x="181" y="109"/>
                    <a:pt x="203" y="130"/>
                    <a:pt x="203" y="157"/>
                  </a:cubicBezTo>
                  <a:cubicBezTo>
                    <a:pt x="203" y="183"/>
                    <a:pt x="181" y="205"/>
                    <a:pt x="155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1">
              <a:extLst>
                <a:ext uri="{FF2B5EF4-FFF2-40B4-BE49-F238E27FC236}">
                  <a16:creationId xmlns:a16="http://schemas.microsoft.com/office/drawing/2014/main" id="{8EA95402-D0DA-486A-8960-C1A571B09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7602" y="4818063"/>
              <a:ext cx="107676" cy="46038"/>
            </a:xfrm>
            <a:custGeom>
              <a:avLst/>
              <a:gdLst>
                <a:gd name="T0" fmla="*/ 34 w 34"/>
                <a:gd name="T1" fmla="*/ 0 h 14"/>
                <a:gd name="T2" fmla="*/ 27 w 34"/>
                <a:gd name="T3" fmla="*/ 0 h 14"/>
                <a:gd name="T4" fmla="*/ 20 w 34"/>
                <a:gd name="T5" fmla="*/ 7 h 14"/>
                <a:gd name="T6" fmla="*/ 13 w 34"/>
                <a:gd name="T7" fmla="*/ 7 h 14"/>
                <a:gd name="T8" fmla="*/ 7 w 34"/>
                <a:gd name="T9" fmla="*/ 0 h 14"/>
                <a:gd name="T10" fmla="*/ 0 w 34"/>
                <a:gd name="T11" fmla="*/ 0 h 14"/>
                <a:gd name="T12" fmla="*/ 13 w 34"/>
                <a:gd name="T13" fmla="*/ 14 h 14"/>
                <a:gd name="T14" fmla="*/ 20 w 34"/>
                <a:gd name="T15" fmla="*/ 14 h 14"/>
                <a:gd name="T16" fmla="*/ 34 w 3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4">
                  <a:moveTo>
                    <a:pt x="34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4"/>
                    <a:pt x="24" y="7"/>
                    <a:pt x="2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0" y="7"/>
                    <a:pt x="7" y="4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6" y="14"/>
                    <a:pt x="13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8" y="14"/>
                    <a:pt x="34" y="7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2">
              <a:extLst>
                <a:ext uri="{FF2B5EF4-FFF2-40B4-BE49-F238E27FC236}">
                  <a16:creationId xmlns:a16="http://schemas.microsoft.com/office/drawing/2014/main" id="{5912619F-2FD5-456B-B683-3E69E1E34B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32610" y="4697413"/>
              <a:ext cx="53838" cy="53975"/>
            </a:xfrm>
            <a:custGeom>
              <a:avLst/>
              <a:gdLst>
                <a:gd name="T0" fmla="*/ 9 w 17"/>
                <a:gd name="T1" fmla="*/ 17 h 17"/>
                <a:gd name="T2" fmla="*/ 17 w 17"/>
                <a:gd name="T3" fmla="*/ 9 h 17"/>
                <a:gd name="T4" fmla="*/ 9 w 17"/>
                <a:gd name="T5" fmla="*/ 0 h 17"/>
                <a:gd name="T6" fmla="*/ 0 w 17"/>
                <a:gd name="T7" fmla="*/ 9 h 17"/>
                <a:gd name="T8" fmla="*/ 9 w 17"/>
                <a:gd name="T9" fmla="*/ 17 h 17"/>
                <a:gd name="T10" fmla="*/ 9 w 17"/>
                <a:gd name="T11" fmla="*/ 7 h 17"/>
                <a:gd name="T12" fmla="*/ 11 w 17"/>
                <a:gd name="T13" fmla="*/ 9 h 17"/>
                <a:gd name="T14" fmla="*/ 9 w 17"/>
                <a:gd name="T15" fmla="*/ 11 h 17"/>
                <a:gd name="T16" fmla="*/ 7 w 17"/>
                <a:gd name="T17" fmla="*/ 9 h 17"/>
                <a:gd name="T18" fmla="*/ 9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4" y="17"/>
                    <a:pt x="17" y="14"/>
                    <a:pt x="17" y="9"/>
                  </a:cubicBezTo>
                  <a:cubicBezTo>
                    <a:pt x="17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lose/>
                  <a:moveTo>
                    <a:pt x="9" y="7"/>
                  </a:moveTo>
                  <a:cubicBezTo>
                    <a:pt x="10" y="7"/>
                    <a:pt x="11" y="8"/>
                    <a:pt x="11" y="9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E82FDB17-5C08-45F6-8BE0-4A5D8720DC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3265" y="4697413"/>
              <a:ext cx="53838" cy="53975"/>
            </a:xfrm>
            <a:custGeom>
              <a:avLst/>
              <a:gdLst>
                <a:gd name="T0" fmla="*/ 17 w 17"/>
                <a:gd name="T1" fmla="*/ 9 h 17"/>
                <a:gd name="T2" fmla="*/ 9 w 17"/>
                <a:gd name="T3" fmla="*/ 0 h 17"/>
                <a:gd name="T4" fmla="*/ 0 w 17"/>
                <a:gd name="T5" fmla="*/ 9 h 17"/>
                <a:gd name="T6" fmla="*/ 9 w 17"/>
                <a:gd name="T7" fmla="*/ 17 h 17"/>
                <a:gd name="T8" fmla="*/ 17 w 17"/>
                <a:gd name="T9" fmla="*/ 9 h 17"/>
                <a:gd name="T10" fmla="*/ 9 w 17"/>
                <a:gd name="T11" fmla="*/ 11 h 17"/>
                <a:gd name="T12" fmla="*/ 7 w 17"/>
                <a:gd name="T13" fmla="*/ 9 h 17"/>
                <a:gd name="T14" fmla="*/ 9 w 17"/>
                <a:gd name="T15" fmla="*/ 7 h 17"/>
                <a:gd name="T16" fmla="*/ 10 w 17"/>
                <a:gd name="T17" fmla="*/ 9 h 17"/>
                <a:gd name="T18" fmla="*/ 9 w 17"/>
                <a:gd name="T1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ubicBezTo>
                    <a:pt x="13" y="17"/>
                    <a:pt x="17" y="14"/>
                    <a:pt x="17" y="9"/>
                  </a:cubicBezTo>
                  <a:close/>
                  <a:moveTo>
                    <a:pt x="9" y="11"/>
                  </a:moveTo>
                  <a:cubicBezTo>
                    <a:pt x="8" y="11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0" y="10"/>
                    <a:pt x="10" y="11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 descr="painter icon">
            <a:extLst>
              <a:ext uri="{FF2B5EF4-FFF2-40B4-BE49-F238E27FC236}">
                <a16:creationId xmlns:a16="http://schemas.microsoft.com/office/drawing/2014/main" id="{FBD030F1-1A34-48F9-B8A1-B8F9A1C3C6DC}"/>
              </a:ext>
            </a:extLst>
          </p:cNvPr>
          <p:cNvGrpSpPr/>
          <p:nvPr/>
        </p:nvGrpSpPr>
        <p:grpSpPr>
          <a:xfrm>
            <a:off x="4756738" y="4449763"/>
            <a:ext cx="657140" cy="671513"/>
            <a:chOff x="4756738" y="4449763"/>
            <a:chExt cx="657140" cy="671513"/>
          </a:xfrm>
          <a:solidFill>
            <a:schemeClr val="accent2"/>
          </a:solidFill>
        </p:grpSpPr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6891212B-B96C-4340-8D09-B6DC3A5C1C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4773" y="4918075"/>
              <a:ext cx="63339" cy="635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3 h 20"/>
                <a:gd name="T12" fmla="*/ 6 w 20"/>
                <a:gd name="T13" fmla="*/ 10 h 20"/>
                <a:gd name="T14" fmla="*/ 10 w 20"/>
                <a:gd name="T15" fmla="*/ 6 h 20"/>
                <a:gd name="T16" fmla="*/ 13 w 20"/>
                <a:gd name="T17" fmla="*/ 10 h 20"/>
                <a:gd name="T18" fmla="*/ 10 w 20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6" y="20"/>
                    <a:pt x="20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3"/>
                  </a:moveTo>
                  <a:cubicBezTo>
                    <a:pt x="8" y="13"/>
                    <a:pt x="6" y="12"/>
                    <a:pt x="6" y="10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2" y="6"/>
                    <a:pt x="13" y="8"/>
                    <a:pt x="13" y="10"/>
                  </a:cubicBezTo>
                  <a:cubicBezTo>
                    <a:pt x="13" y="12"/>
                    <a:pt x="12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80CB55E0-F411-4E57-BD60-B2C49C9DE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56738" y="4449763"/>
              <a:ext cx="657140" cy="671513"/>
            </a:xfrm>
            <a:custGeom>
              <a:avLst/>
              <a:gdLst>
                <a:gd name="T0" fmla="*/ 192 w 207"/>
                <a:gd name="T1" fmla="*/ 80 h 211"/>
                <a:gd name="T2" fmla="*/ 166 w 207"/>
                <a:gd name="T3" fmla="*/ 104 h 211"/>
                <a:gd name="T4" fmla="*/ 176 w 207"/>
                <a:gd name="T5" fmla="*/ 147 h 211"/>
                <a:gd name="T6" fmla="*/ 149 w 207"/>
                <a:gd name="T7" fmla="*/ 66 h 211"/>
                <a:gd name="T8" fmla="*/ 151 w 207"/>
                <a:gd name="T9" fmla="*/ 34 h 211"/>
                <a:gd name="T10" fmla="*/ 118 w 207"/>
                <a:gd name="T11" fmla="*/ 0 h 211"/>
                <a:gd name="T12" fmla="*/ 56 w 207"/>
                <a:gd name="T13" fmla="*/ 0 h 211"/>
                <a:gd name="T14" fmla="*/ 41 w 207"/>
                <a:gd name="T15" fmla="*/ 21 h 211"/>
                <a:gd name="T16" fmla="*/ 26 w 207"/>
                <a:gd name="T17" fmla="*/ 162 h 211"/>
                <a:gd name="T18" fmla="*/ 156 w 207"/>
                <a:gd name="T19" fmla="*/ 211 h 211"/>
                <a:gd name="T20" fmla="*/ 197 w 207"/>
                <a:gd name="T21" fmla="*/ 201 h 211"/>
                <a:gd name="T22" fmla="*/ 206 w 207"/>
                <a:gd name="T23" fmla="*/ 95 h 211"/>
                <a:gd name="T24" fmla="*/ 57 w 207"/>
                <a:gd name="T25" fmla="*/ 184 h 211"/>
                <a:gd name="T26" fmla="*/ 63 w 207"/>
                <a:gd name="T27" fmla="*/ 170 h 211"/>
                <a:gd name="T28" fmla="*/ 87 w 207"/>
                <a:gd name="T29" fmla="*/ 170 h 211"/>
                <a:gd name="T30" fmla="*/ 70 w 207"/>
                <a:gd name="T31" fmla="*/ 184 h 211"/>
                <a:gd name="T32" fmla="*/ 42 w 207"/>
                <a:gd name="T33" fmla="*/ 112 h 211"/>
                <a:gd name="T34" fmla="*/ 40 w 207"/>
                <a:gd name="T35" fmla="*/ 95 h 211"/>
                <a:gd name="T36" fmla="*/ 62 w 207"/>
                <a:gd name="T37" fmla="*/ 85 h 211"/>
                <a:gd name="T38" fmla="*/ 128 w 207"/>
                <a:gd name="T39" fmla="*/ 95 h 211"/>
                <a:gd name="T40" fmla="*/ 87 w 207"/>
                <a:gd name="T41" fmla="*/ 147 h 211"/>
                <a:gd name="T42" fmla="*/ 46 w 207"/>
                <a:gd name="T43" fmla="*/ 95 h 211"/>
                <a:gd name="T44" fmla="*/ 142 w 207"/>
                <a:gd name="T45" fmla="*/ 102 h 211"/>
                <a:gd name="T46" fmla="*/ 135 w 207"/>
                <a:gd name="T47" fmla="*/ 93 h 211"/>
                <a:gd name="T48" fmla="*/ 104 w 207"/>
                <a:gd name="T49" fmla="*/ 153 h 211"/>
                <a:gd name="T50" fmla="*/ 70 w 207"/>
                <a:gd name="T51" fmla="*/ 150 h 211"/>
                <a:gd name="T52" fmla="*/ 118 w 207"/>
                <a:gd name="T53" fmla="*/ 158 h 211"/>
                <a:gd name="T54" fmla="*/ 118 w 207"/>
                <a:gd name="T55" fmla="*/ 184 h 211"/>
                <a:gd name="T56" fmla="*/ 120 w 207"/>
                <a:gd name="T57" fmla="*/ 152 h 211"/>
                <a:gd name="T58" fmla="*/ 123 w 207"/>
                <a:gd name="T59" fmla="*/ 138 h 211"/>
                <a:gd name="T60" fmla="*/ 142 w 207"/>
                <a:gd name="T61" fmla="*/ 136 h 211"/>
                <a:gd name="T62" fmla="*/ 125 w 207"/>
                <a:gd name="T63" fmla="*/ 14 h 211"/>
                <a:gd name="T64" fmla="*/ 118 w 207"/>
                <a:gd name="T65" fmla="*/ 7 h 211"/>
                <a:gd name="T66" fmla="*/ 57 w 207"/>
                <a:gd name="T67" fmla="*/ 7 h 211"/>
                <a:gd name="T68" fmla="*/ 127 w 207"/>
                <a:gd name="T69" fmla="*/ 24 h 211"/>
                <a:gd name="T70" fmla="*/ 149 w 207"/>
                <a:gd name="T71" fmla="*/ 56 h 211"/>
                <a:gd name="T72" fmla="*/ 47 w 207"/>
                <a:gd name="T73" fmla="*/ 18 h 211"/>
                <a:gd name="T74" fmla="*/ 51 w 207"/>
                <a:gd name="T75" fmla="*/ 35 h 211"/>
                <a:gd name="T76" fmla="*/ 135 w 207"/>
                <a:gd name="T77" fmla="*/ 86 h 211"/>
                <a:gd name="T78" fmla="*/ 105 w 207"/>
                <a:gd name="T79" fmla="*/ 67 h 211"/>
                <a:gd name="T80" fmla="*/ 62 w 207"/>
                <a:gd name="T81" fmla="*/ 78 h 211"/>
                <a:gd name="T82" fmla="*/ 40 w 207"/>
                <a:gd name="T83" fmla="*/ 78 h 211"/>
                <a:gd name="T84" fmla="*/ 33 w 207"/>
                <a:gd name="T85" fmla="*/ 75 h 211"/>
                <a:gd name="T86" fmla="*/ 42 w 207"/>
                <a:gd name="T87" fmla="*/ 119 h 211"/>
                <a:gd name="T88" fmla="*/ 63 w 207"/>
                <a:gd name="T89" fmla="*/ 150 h 211"/>
                <a:gd name="T90" fmla="*/ 33 w 207"/>
                <a:gd name="T91" fmla="*/ 116 h 211"/>
                <a:gd name="T92" fmla="*/ 50 w 207"/>
                <a:gd name="T93" fmla="*/ 159 h 211"/>
                <a:gd name="T94" fmla="*/ 46 w 207"/>
                <a:gd name="T95" fmla="*/ 181 h 211"/>
                <a:gd name="T96" fmla="*/ 11 w 207"/>
                <a:gd name="T97" fmla="*/ 205 h 211"/>
                <a:gd name="T98" fmla="*/ 45 w 207"/>
                <a:gd name="T99" fmla="*/ 191 h 211"/>
                <a:gd name="T100" fmla="*/ 43 w 207"/>
                <a:gd name="T101" fmla="*/ 205 h 211"/>
                <a:gd name="T102" fmla="*/ 142 w 207"/>
                <a:gd name="T103" fmla="*/ 143 h 211"/>
                <a:gd name="T104" fmla="*/ 164 w 207"/>
                <a:gd name="T105" fmla="*/ 157 h 211"/>
                <a:gd name="T106" fmla="*/ 176 w 207"/>
                <a:gd name="T107" fmla="*/ 196 h 211"/>
                <a:gd name="T108" fmla="*/ 187 w 207"/>
                <a:gd name="T109" fmla="*/ 205 h 211"/>
                <a:gd name="T110" fmla="*/ 190 w 207"/>
                <a:gd name="T111" fmla="*/ 133 h 211"/>
                <a:gd name="T112" fmla="*/ 190 w 207"/>
                <a:gd name="T113" fmla="*/ 126 h 211"/>
                <a:gd name="T114" fmla="*/ 184 w 207"/>
                <a:gd name="T115" fmla="*/ 119 h 211"/>
                <a:gd name="T116" fmla="*/ 190 w 207"/>
                <a:gd name="T117" fmla="*/ 126 h 211"/>
                <a:gd name="T118" fmla="*/ 184 w 207"/>
                <a:gd name="T119" fmla="*/ 112 h 211"/>
                <a:gd name="T120" fmla="*/ 181 w 207"/>
                <a:gd name="T121" fmla="*/ 72 h 211"/>
                <a:gd name="T122" fmla="*/ 200 w 207"/>
                <a:gd name="T123" fmla="*/ 9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" h="211">
                  <a:moveTo>
                    <a:pt x="206" y="95"/>
                  </a:moveTo>
                  <a:cubicBezTo>
                    <a:pt x="203" y="72"/>
                    <a:pt x="203" y="72"/>
                    <a:pt x="203" y="72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67" y="83"/>
                    <a:pt x="165" y="94"/>
                    <a:pt x="166" y="104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8" y="110"/>
                    <a:pt x="171" y="115"/>
                    <a:pt x="176" y="11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2" y="146"/>
                    <a:pt x="167" y="147"/>
                    <a:pt x="163" y="149"/>
                  </a:cubicBezTo>
                  <a:cubicBezTo>
                    <a:pt x="160" y="143"/>
                    <a:pt x="155" y="139"/>
                    <a:pt x="149" y="137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7" y="58"/>
                    <a:pt x="159" y="53"/>
                    <a:pt x="159" y="48"/>
                  </a:cubicBezTo>
                  <a:cubicBezTo>
                    <a:pt x="159" y="43"/>
                    <a:pt x="156" y="37"/>
                    <a:pt x="151" y="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17"/>
                    <a:pt x="132" y="15"/>
                    <a:pt x="132" y="14"/>
                  </a:cubicBezTo>
                  <a:cubicBezTo>
                    <a:pt x="132" y="6"/>
                    <a:pt x="126" y="0"/>
                    <a:pt x="118" y="0"/>
                  </a:cubicBezTo>
                  <a:cubicBezTo>
                    <a:pt x="112" y="0"/>
                    <a:pt x="108" y="3"/>
                    <a:pt x="106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0" y="6"/>
                    <a:pt x="40" y="14"/>
                  </a:cubicBezTo>
                  <a:cubicBezTo>
                    <a:pt x="40" y="17"/>
                    <a:pt x="40" y="19"/>
                    <a:pt x="41" y="2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3" y="42"/>
                    <a:pt x="26" y="58"/>
                    <a:pt x="26" y="75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0" y="167"/>
                    <a:pt x="15" y="174"/>
                    <a:pt x="12" y="18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56" y="211"/>
                    <a:pt x="156" y="211"/>
                    <a:pt x="156" y="211"/>
                  </a:cubicBezTo>
                  <a:cubicBezTo>
                    <a:pt x="163" y="211"/>
                    <a:pt x="171" y="209"/>
                    <a:pt x="177" y="205"/>
                  </a:cubicBezTo>
                  <a:cubicBezTo>
                    <a:pt x="178" y="209"/>
                    <a:pt x="182" y="211"/>
                    <a:pt x="187" y="211"/>
                  </a:cubicBezTo>
                  <a:cubicBezTo>
                    <a:pt x="192" y="211"/>
                    <a:pt x="197" y="207"/>
                    <a:pt x="197" y="201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202" y="114"/>
                    <a:pt x="205" y="109"/>
                    <a:pt x="206" y="103"/>
                  </a:cubicBezTo>
                  <a:cubicBezTo>
                    <a:pt x="207" y="100"/>
                    <a:pt x="207" y="98"/>
                    <a:pt x="206" y="95"/>
                  </a:cubicBezTo>
                  <a:close/>
                  <a:moveTo>
                    <a:pt x="63" y="177"/>
                  </a:moveTo>
                  <a:cubicBezTo>
                    <a:pt x="63" y="184"/>
                    <a:pt x="63" y="184"/>
                    <a:pt x="63" y="184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74" y="168"/>
                    <a:pt x="80" y="170"/>
                    <a:pt x="87" y="170"/>
                  </a:cubicBezTo>
                  <a:cubicBezTo>
                    <a:pt x="95" y="170"/>
                    <a:pt x="101" y="168"/>
                    <a:pt x="104" y="165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77"/>
                    <a:pt x="70" y="177"/>
                    <a:pt x="70" y="177"/>
                  </a:cubicBezTo>
                  <a:lnTo>
                    <a:pt x="63" y="177"/>
                  </a:lnTo>
                  <a:close/>
                  <a:moveTo>
                    <a:pt x="42" y="112"/>
                  </a:moveTo>
                  <a:cubicBezTo>
                    <a:pt x="37" y="112"/>
                    <a:pt x="33" y="107"/>
                    <a:pt x="33" y="102"/>
                  </a:cubicBezTo>
                  <a:cubicBezTo>
                    <a:pt x="33" y="98"/>
                    <a:pt x="36" y="94"/>
                    <a:pt x="40" y="93"/>
                  </a:cubicBezTo>
                  <a:cubicBezTo>
                    <a:pt x="40" y="95"/>
                    <a:pt x="40" y="95"/>
                    <a:pt x="40" y="95"/>
                  </a:cubicBezTo>
                  <a:lnTo>
                    <a:pt x="42" y="112"/>
                  </a:lnTo>
                  <a:close/>
                  <a:moveTo>
                    <a:pt x="46" y="85"/>
                  </a:moveTo>
                  <a:cubicBezTo>
                    <a:pt x="62" y="85"/>
                    <a:pt x="62" y="85"/>
                    <a:pt x="62" y="85"/>
                  </a:cubicBezTo>
                  <a:cubicBezTo>
                    <a:pt x="76" y="85"/>
                    <a:pt x="90" y="81"/>
                    <a:pt x="101" y="73"/>
                  </a:cubicBezTo>
                  <a:cubicBezTo>
                    <a:pt x="108" y="80"/>
                    <a:pt x="118" y="84"/>
                    <a:pt x="128" y="85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5" y="123"/>
                    <a:pt x="122" y="129"/>
                    <a:pt x="118" y="133"/>
                  </a:cubicBezTo>
                  <a:cubicBezTo>
                    <a:pt x="112" y="139"/>
                    <a:pt x="102" y="147"/>
                    <a:pt x="87" y="147"/>
                  </a:cubicBezTo>
                  <a:cubicBezTo>
                    <a:pt x="73" y="147"/>
                    <a:pt x="63" y="139"/>
                    <a:pt x="57" y="133"/>
                  </a:cubicBezTo>
                  <a:cubicBezTo>
                    <a:pt x="52" y="129"/>
                    <a:pt x="50" y="123"/>
                    <a:pt x="49" y="117"/>
                  </a:cubicBezTo>
                  <a:cubicBezTo>
                    <a:pt x="46" y="95"/>
                    <a:pt x="46" y="95"/>
                    <a:pt x="46" y="95"/>
                  </a:cubicBezTo>
                  <a:lnTo>
                    <a:pt x="46" y="85"/>
                  </a:lnTo>
                  <a:close/>
                  <a:moveTo>
                    <a:pt x="135" y="93"/>
                  </a:moveTo>
                  <a:cubicBezTo>
                    <a:pt x="139" y="94"/>
                    <a:pt x="142" y="98"/>
                    <a:pt x="142" y="102"/>
                  </a:cubicBezTo>
                  <a:cubicBezTo>
                    <a:pt x="142" y="107"/>
                    <a:pt x="138" y="112"/>
                    <a:pt x="133" y="112"/>
                  </a:cubicBezTo>
                  <a:cubicBezTo>
                    <a:pt x="135" y="96"/>
                    <a:pt x="135" y="96"/>
                    <a:pt x="135" y="96"/>
                  </a:cubicBezTo>
                  <a:lnTo>
                    <a:pt x="135" y="93"/>
                  </a:lnTo>
                  <a:close/>
                  <a:moveTo>
                    <a:pt x="87" y="153"/>
                  </a:moveTo>
                  <a:cubicBezTo>
                    <a:pt x="94" y="153"/>
                    <a:pt x="99" y="152"/>
                    <a:pt x="104" y="150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5"/>
                    <a:pt x="100" y="164"/>
                    <a:pt x="87" y="164"/>
                  </a:cubicBezTo>
                  <a:cubicBezTo>
                    <a:pt x="74" y="164"/>
                    <a:pt x="71" y="155"/>
                    <a:pt x="70" y="15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5" y="152"/>
                    <a:pt x="81" y="153"/>
                    <a:pt x="87" y="153"/>
                  </a:cubicBezTo>
                  <a:close/>
                  <a:moveTo>
                    <a:pt x="111" y="157"/>
                  </a:moveTo>
                  <a:cubicBezTo>
                    <a:pt x="118" y="158"/>
                    <a:pt x="118" y="158"/>
                    <a:pt x="118" y="158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11" y="184"/>
                    <a:pt x="111" y="184"/>
                    <a:pt x="111" y="184"/>
                  </a:cubicBezTo>
                  <a:lnTo>
                    <a:pt x="111" y="157"/>
                  </a:lnTo>
                  <a:close/>
                  <a:moveTo>
                    <a:pt x="120" y="152"/>
                  </a:moveTo>
                  <a:cubicBezTo>
                    <a:pt x="111" y="150"/>
                    <a:pt x="111" y="150"/>
                    <a:pt x="111" y="150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6" y="144"/>
                    <a:pt x="120" y="141"/>
                    <a:pt x="123" y="138"/>
                  </a:cubicBezTo>
                  <a:cubicBezTo>
                    <a:pt x="128" y="133"/>
                    <a:pt x="131" y="126"/>
                    <a:pt x="132" y="119"/>
                  </a:cubicBezTo>
                  <a:cubicBezTo>
                    <a:pt x="136" y="119"/>
                    <a:pt x="139" y="118"/>
                    <a:pt x="142" y="116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2" y="136"/>
                    <a:pt x="123" y="143"/>
                    <a:pt x="120" y="152"/>
                  </a:cubicBezTo>
                  <a:close/>
                  <a:moveTo>
                    <a:pt x="118" y="7"/>
                  </a:moveTo>
                  <a:cubicBezTo>
                    <a:pt x="122" y="7"/>
                    <a:pt x="125" y="10"/>
                    <a:pt x="125" y="14"/>
                  </a:cubicBezTo>
                  <a:cubicBezTo>
                    <a:pt x="125" y="17"/>
                    <a:pt x="122" y="20"/>
                    <a:pt x="118" y="20"/>
                  </a:cubicBezTo>
                  <a:cubicBezTo>
                    <a:pt x="114" y="20"/>
                    <a:pt x="111" y="17"/>
                    <a:pt x="111" y="14"/>
                  </a:cubicBezTo>
                  <a:cubicBezTo>
                    <a:pt x="111" y="10"/>
                    <a:pt x="114" y="7"/>
                    <a:pt x="118" y="7"/>
                  </a:cubicBezTo>
                  <a:close/>
                  <a:moveTo>
                    <a:pt x="54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7" y="7"/>
                    <a:pt x="57" y="7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2"/>
                    <a:pt x="111" y="27"/>
                    <a:pt x="118" y="27"/>
                  </a:cubicBezTo>
                  <a:cubicBezTo>
                    <a:pt x="121" y="27"/>
                    <a:pt x="124" y="26"/>
                    <a:pt x="127" y="24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50" y="41"/>
                    <a:pt x="152" y="45"/>
                    <a:pt x="152" y="48"/>
                  </a:cubicBezTo>
                  <a:cubicBezTo>
                    <a:pt x="152" y="51"/>
                    <a:pt x="151" y="54"/>
                    <a:pt x="149" y="56"/>
                  </a:cubicBezTo>
                  <a:cubicBezTo>
                    <a:pt x="144" y="61"/>
                    <a:pt x="144" y="61"/>
                    <a:pt x="144" y="61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7"/>
                    <a:pt x="46" y="16"/>
                    <a:pt x="46" y="14"/>
                  </a:cubicBezTo>
                  <a:cubicBezTo>
                    <a:pt x="46" y="10"/>
                    <a:pt x="50" y="7"/>
                    <a:pt x="54" y="7"/>
                  </a:cubicBezTo>
                  <a:close/>
                  <a:moveTo>
                    <a:pt x="51" y="35"/>
                  </a:moveTo>
                  <a:cubicBezTo>
                    <a:pt x="142" y="67"/>
                    <a:pt x="142" y="67"/>
                    <a:pt x="142" y="6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0" y="87"/>
                    <a:pt x="138" y="86"/>
                    <a:pt x="135" y="86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22" y="78"/>
                    <a:pt x="112" y="74"/>
                    <a:pt x="105" y="67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88" y="74"/>
                    <a:pt x="75" y="78"/>
                    <a:pt x="62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7" y="86"/>
                    <a:pt x="35" y="87"/>
                    <a:pt x="33" y="89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60"/>
                    <a:pt x="39" y="45"/>
                    <a:pt x="51" y="35"/>
                  </a:cubicBezTo>
                  <a:close/>
                  <a:moveTo>
                    <a:pt x="33" y="116"/>
                  </a:moveTo>
                  <a:cubicBezTo>
                    <a:pt x="35" y="118"/>
                    <a:pt x="39" y="119"/>
                    <a:pt x="42" y="119"/>
                  </a:cubicBezTo>
                  <a:cubicBezTo>
                    <a:pt x="43" y="127"/>
                    <a:pt x="47" y="133"/>
                    <a:pt x="52" y="138"/>
                  </a:cubicBezTo>
                  <a:cubicBezTo>
                    <a:pt x="55" y="141"/>
                    <a:pt x="59" y="144"/>
                    <a:pt x="63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1" y="154"/>
                    <a:pt x="37" y="155"/>
                    <a:pt x="33" y="158"/>
                  </a:cubicBezTo>
                  <a:cubicBezTo>
                    <a:pt x="33" y="116"/>
                    <a:pt x="33" y="116"/>
                    <a:pt x="33" y="116"/>
                  </a:cubicBezTo>
                  <a:close/>
                  <a:moveTo>
                    <a:pt x="19" y="184"/>
                  </a:moveTo>
                  <a:cubicBezTo>
                    <a:pt x="23" y="172"/>
                    <a:pt x="34" y="162"/>
                    <a:pt x="47" y="160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11" y="205"/>
                    <a:pt x="11" y="205"/>
                    <a:pt x="11" y="205"/>
                  </a:cubicBezTo>
                  <a:lnTo>
                    <a:pt x="19" y="184"/>
                  </a:lnTo>
                  <a:close/>
                  <a:moveTo>
                    <a:pt x="43" y="205"/>
                  </a:moveTo>
                  <a:cubicBezTo>
                    <a:pt x="45" y="191"/>
                    <a:pt x="45" y="191"/>
                    <a:pt x="45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5" y="196"/>
                    <a:pt x="129" y="201"/>
                    <a:pt x="134" y="205"/>
                  </a:cubicBezTo>
                  <a:lnTo>
                    <a:pt x="43" y="205"/>
                  </a:lnTo>
                  <a:close/>
                  <a:moveTo>
                    <a:pt x="125" y="174"/>
                  </a:moveTo>
                  <a:cubicBezTo>
                    <a:pt x="125" y="160"/>
                    <a:pt x="125" y="160"/>
                    <a:pt x="125" y="160"/>
                  </a:cubicBezTo>
                  <a:cubicBezTo>
                    <a:pt x="125" y="151"/>
                    <a:pt x="133" y="143"/>
                    <a:pt x="142" y="143"/>
                  </a:cubicBezTo>
                  <a:cubicBezTo>
                    <a:pt x="149" y="143"/>
                    <a:pt x="156" y="148"/>
                    <a:pt x="158" y="155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8" y="153"/>
                    <a:pt x="173" y="153"/>
                  </a:cubicBezTo>
                  <a:cubicBezTo>
                    <a:pt x="174" y="153"/>
                    <a:pt x="175" y="154"/>
                    <a:pt x="176" y="154"/>
                  </a:cubicBezTo>
                  <a:cubicBezTo>
                    <a:pt x="176" y="196"/>
                    <a:pt x="176" y="196"/>
                    <a:pt x="176" y="196"/>
                  </a:cubicBezTo>
                  <a:cubicBezTo>
                    <a:pt x="171" y="202"/>
                    <a:pt x="163" y="205"/>
                    <a:pt x="156" y="205"/>
                  </a:cubicBezTo>
                  <a:cubicBezTo>
                    <a:pt x="139" y="205"/>
                    <a:pt x="125" y="191"/>
                    <a:pt x="125" y="174"/>
                  </a:cubicBezTo>
                  <a:close/>
                  <a:moveTo>
                    <a:pt x="187" y="205"/>
                  </a:moveTo>
                  <a:cubicBezTo>
                    <a:pt x="185" y="205"/>
                    <a:pt x="183" y="203"/>
                    <a:pt x="183" y="201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201"/>
                    <a:pt x="190" y="201"/>
                    <a:pt x="190" y="201"/>
                  </a:cubicBezTo>
                  <a:cubicBezTo>
                    <a:pt x="190" y="203"/>
                    <a:pt x="188" y="205"/>
                    <a:pt x="187" y="205"/>
                  </a:cubicBezTo>
                  <a:close/>
                  <a:moveTo>
                    <a:pt x="190" y="126"/>
                  </a:moveTo>
                  <a:cubicBezTo>
                    <a:pt x="183" y="126"/>
                    <a:pt x="183" y="126"/>
                    <a:pt x="183" y="126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4" y="119"/>
                    <a:pt x="184" y="119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8" y="119"/>
                    <a:pt x="189" y="119"/>
                    <a:pt x="190" y="119"/>
                  </a:cubicBezTo>
                  <a:lnTo>
                    <a:pt x="190" y="126"/>
                  </a:lnTo>
                  <a:close/>
                  <a:moveTo>
                    <a:pt x="200" y="101"/>
                  </a:moveTo>
                  <a:cubicBezTo>
                    <a:pt x="198" y="108"/>
                    <a:pt x="193" y="112"/>
                    <a:pt x="187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79" y="112"/>
                    <a:pt x="174" y="109"/>
                    <a:pt x="173" y="103"/>
                  </a:cubicBezTo>
                  <a:cubicBezTo>
                    <a:pt x="172" y="94"/>
                    <a:pt x="174" y="85"/>
                    <a:pt x="178" y="77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9" y="90"/>
                    <a:pt x="189" y="90"/>
                    <a:pt x="189" y="90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0" y="98"/>
                    <a:pt x="200" y="100"/>
                    <a:pt x="20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2">
              <a:extLst>
                <a:ext uri="{FF2B5EF4-FFF2-40B4-BE49-F238E27FC236}">
                  <a16:creationId xmlns:a16="http://schemas.microsoft.com/office/drawing/2014/main" id="{AAFA72B8-3E22-4F5C-9BA5-3478B4E61E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37253" y="4751388"/>
              <a:ext cx="53838" cy="53975"/>
            </a:xfrm>
            <a:custGeom>
              <a:avLst/>
              <a:gdLst>
                <a:gd name="T0" fmla="*/ 8 w 17"/>
                <a:gd name="T1" fmla="*/ 17 h 17"/>
                <a:gd name="T2" fmla="*/ 17 w 17"/>
                <a:gd name="T3" fmla="*/ 9 h 17"/>
                <a:gd name="T4" fmla="*/ 8 w 17"/>
                <a:gd name="T5" fmla="*/ 0 h 17"/>
                <a:gd name="T6" fmla="*/ 0 w 17"/>
                <a:gd name="T7" fmla="*/ 9 h 17"/>
                <a:gd name="T8" fmla="*/ 8 w 17"/>
                <a:gd name="T9" fmla="*/ 17 h 17"/>
                <a:gd name="T10" fmla="*/ 8 w 17"/>
                <a:gd name="T11" fmla="*/ 7 h 17"/>
                <a:gd name="T12" fmla="*/ 10 w 17"/>
                <a:gd name="T13" fmla="*/ 9 h 17"/>
                <a:gd name="T14" fmla="*/ 8 w 17"/>
                <a:gd name="T15" fmla="*/ 11 h 17"/>
                <a:gd name="T16" fmla="*/ 6 w 17"/>
                <a:gd name="T17" fmla="*/ 9 h 17"/>
                <a:gd name="T18" fmla="*/ 8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13" y="17"/>
                    <a:pt x="17" y="14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4"/>
                    <a:pt x="3" y="17"/>
                    <a:pt x="8" y="17"/>
                  </a:cubicBezTo>
                  <a:close/>
                  <a:moveTo>
                    <a:pt x="8" y="7"/>
                  </a:move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1"/>
                    <a:pt x="8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6" y="8"/>
                    <a:pt x="7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3">
              <a:extLst>
                <a:ext uri="{FF2B5EF4-FFF2-40B4-BE49-F238E27FC236}">
                  <a16:creationId xmlns:a16="http://schemas.microsoft.com/office/drawing/2014/main" id="{C2FCBEBD-56DB-4634-A121-AC64539D8F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76598" y="4751388"/>
              <a:ext cx="53838" cy="53975"/>
            </a:xfrm>
            <a:custGeom>
              <a:avLst/>
              <a:gdLst>
                <a:gd name="T0" fmla="*/ 9 w 17"/>
                <a:gd name="T1" fmla="*/ 17 h 17"/>
                <a:gd name="T2" fmla="*/ 17 w 17"/>
                <a:gd name="T3" fmla="*/ 9 h 17"/>
                <a:gd name="T4" fmla="*/ 9 w 17"/>
                <a:gd name="T5" fmla="*/ 0 h 17"/>
                <a:gd name="T6" fmla="*/ 0 w 17"/>
                <a:gd name="T7" fmla="*/ 9 h 17"/>
                <a:gd name="T8" fmla="*/ 9 w 17"/>
                <a:gd name="T9" fmla="*/ 17 h 17"/>
                <a:gd name="T10" fmla="*/ 9 w 17"/>
                <a:gd name="T11" fmla="*/ 7 h 17"/>
                <a:gd name="T12" fmla="*/ 10 w 17"/>
                <a:gd name="T13" fmla="*/ 9 h 17"/>
                <a:gd name="T14" fmla="*/ 9 w 17"/>
                <a:gd name="T15" fmla="*/ 11 h 17"/>
                <a:gd name="T16" fmla="*/ 7 w 17"/>
                <a:gd name="T17" fmla="*/ 9 h 17"/>
                <a:gd name="T18" fmla="*/ 9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3" y="17"/>
                    <a:pt x="17" y="14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lose/>
                  <a:moveTo>
                    <a:pt x="9" y="7"/>
                  </a:move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1"/>
                    <a:pt x="9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4">
              <a:extLst>
                <a:ext uri="{FF2B5EF4-FFF2-40B4-BE49-F238E27FC236}">
                  <a16:creationId xmlns:a16="http://schemas.microsoft.com/office/drawing/2014/main" id="{338F1BCE-09FD-4F1B-BB80-D28583CFBA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922" y="4841875"/>
              <a:ext cx="129844" cy="53975"/>
            </a:xfrm>
            <a:custGeom>
              <a:avLst/>
              <a:gdLst>
                <a:gd name="T0" fmla="*/ 0 w 41"/>
                <a:gd name="T1" fmla="*/ 0 h 17"/>
                <a:gd name="T2" fmla="*/ 17 w 41"/>
                <a:gd name="T3" fmla="*/ 17 h 17"/>
                <a:gd name="T4" fmla="*/ 24 w 41"/>
                <a:gd name="T5" fmla="*/ 17 h 17"/>
                <a:gd name="T6" fmla="*/ 41 w 41"/>
                <a:gd name="T7" fmla="*/ 0 h 17"/>
                <a:gd name="T8" fmla="*/ 34 w 41"/>
                <a:gd name="T9" fmla="*/ 0 h 17"/>
                <a:gd name="T10" fmla="*/ 24 w 41"/>
                <a:gd name="T11" fmla="*/ 10 h 17"/>
                <a:gd name="T12" fmla="*/ 17 w 41"/>
                <a:gd name="T13" fmla="*/ 10 h 17"/>
                <a:gd name="T14" fmla="*/ 7 w 41"/>
                <a:gd name="T15" fmla="*/ 0 h 17"/>
                <a:gd name="T16" fmla="*/ 0 w 4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cubicBezTo>
                    <a:pt x="0" y="9"/>
                    <a:pt x="8" y="17"/>
                    <a:pt x="17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33" y="17"/>
                    <a:pt x="41" y="9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5"/>
                    <a:pt x="29" y="10"/>
                    <a:pt x="24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10"/>
                    <a:pt x="7" y="5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1" name="Group 190" descr="firefighter icon">
            <a:extLst>
              <a:ext uri="{FF2B5EF4-FFF2-40B4-BE49-F238E27FC236}">
                <a16:creationId xmlns:a16="http://schemas.microsoft.com/office/drawing/2014/main" id="{7DFC30AD-62E6-49BA-A873-B5DAB6573E06}"/>
              </a:ext>
            </a:extLst>
          </p:cNvPr>
          <p:cNvGrpSpPr/>
          <p:nvPr/>
        </p:nvGrpSpPr>
        <p:grpSpPr>
          <a:xfrm>
            <a:off x="5602288" y="4452938"/>
            <a:ext cx="661987" cy="668338"/>
            <a:chOff x="5602288" y="4400550"/>
            <a:chExt cx="661987" cy="668338"/>
          </a:xfrm>
          <a:solidFill>
            <a:schemeClr val="accent1"/>
          </a:solidFill>
        </p:grpSpPr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065E66C9-F6C0-44DF-8484-75EBA7F2B9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288" y="4400550"/>
              <a:ext cx="661987" cy="668338"/>
            </a:xfrm>
            <a:custGeom>
              <a:avLst/>
              <a:gdLst>
                <a:gd name="T0" fmla="*/ 199 w 209"/>
                <a:gd name="T1" fmla="*/ 95 h 211"/>
                <a:gd name="T2" fmla="*/ 188 w 209"/>
                <a:gd name="T3" fmla="*/ 75 h 211"/>
                <a:gd name="T4" fmla="*/ 163 w 209"/>
                <a:gd name="T5" fmla="*/ 98 h 211"/>
                <a:gd name="T6" fmla="*/ 128 w 209"/>
                <a:gd name="T7" fmla="*/ 146 h 211"/>
                <a:gd name="T8" fmla="*/ 133 w 209"/>
                <a:gd name="T9" fmla="*/ 109 h 211"/>
                <a:gd name="T10" fmla="*/ 149 w 209"/>
                <a:gd name="T11" fmla="*/ 68 h 211"/>
                <a:gd name="T12" fmla="*/ 149 w 209"/>
                <a:gd name="T13" fmla="*/ 61 h 211"/>
                <a:gd name="T14" fmla="*/ 25 w 209"/>
                <a:gd name="T15" fmla="*/ 61 h 211"/>
                <a:gd name="T16" fmla="*/ 1 w 209"/>
                <a:gd name="T17" fmla="*/ 56 h 211"/>
                <a:gd name="T18" fmla="*/ 25 w 209"/>
                <a:gd name="T19" fmla="*/ 92 h 211"/>
                <a:gd name="T20" fmla="*/ 62 w 209"/>
                <a:gd name="T21" fmla="*/ 144 h 211"/>
                <a:gd name="T22" fmla="*/ 0 w 209"/>
                <a:gd name="T23" fmla="*/ 211 h 211"/>
                <a:gd name="T24" fmla="*/ 144 w 209"/>
                <a:gd name="T25" fmla="*/ 211 h 211"/>
                <a:gd name="T26" fmla="*/ 186 w 209"/>
                <a:gd name="T27" fmla="*/ 98 h 211"/>
                <a:gd name="T28" fmla="*/ 199 w 209"/>
                <a:gd name="T29" fmla="*/ 89 h 211"/>
                <a:gd name="T30" fmla="*/ 191 w 209"/>
                <a:gd name="T31" fmla="*/ 82 h 211"/>
                <a:gd name="T32" fmla="*/ 175 w 209"/>
                <a:gd name="T33" fmla="*/ 75 h 211"/>
                <a:gd name="T34" fmla="*/ 165 w 209"/>
                <a:gd name="T35" fmla="*/ 85 h 211"/>
                <a:gd name="T36" fmla="*/ 148 w 209"/>
                <a:gd name="T37" fmla="*/ 126 h 211"/>
                <a:gd name="T38" fmla="*/ 139 w 209"/>
                <a:gd name="T39" fmla="*/ 201 h 211"/>
                <a:gd name="T40" fmla="*/ 141 w 209"/>
                <a:gd name="T41" fmla="*/ 200 h 211"/>
                <a:gd name="T42" fmla="*/ 148 w 209"/>
                <a:gd name="T43" fmla="*/ 167 h 211"/>
                <a:gd name="T44" fmla="*/ 141 w 209"/>
                <a:gd name="T45" fmla="*/ 159 h 211"/>
                <a:gd name="T46" fmla="*/ 134 w 209"/>
                <a:gd name="T47" fmla="*/ 183 h 211"/>
                <a:gd name="T48" fmla="*/ 90 w 209"/>
                <a:gd name="T49" fmla="*/ 205 h 211"/>
                <a:gd name="T50" fmla="*/ 113 w 209"/>
                <a:gd name="T51" fmla="*/ 179 h 211"/>
                <a:gd name="T52" fmla="*/ 127 w 209"/>
                <a:gd name="T53" fmla="*/ 153 h 211"/>
                <a:gd name="T54" fmla="*/ 55 w 209"/>
                <a:gd name="T55" fmla="*/ 152 h 211"/>
                <a:gd name="T56" fmla="*/ 66 w 209"/>
                <a:gd name="T57" fmla="*/ 188 h 211"/>
                <a:gd name="T58" fmla="*/ 69 w 209"/>
                <a:gd name="T59" fmla="*/ 143 h 211"/>
                <a:gd name="T60" fmla="*/ 103 w 209"/>
                <a:gd name="T61" fmla="*/ 146 h 211"/>
                <a:gd name="T62" fmla="*/ 69 w 209"/>
                <a:gd name="T63" fmla="*/ 143 h 211"/>
                <a:gd name="T64" fmla="*/ 107 w 209"/>
                <a:gd name="T65" fmla="*/ 188 h 211"/>
                <a:gd name="T66" fmla="*/ 117 w 209"/>
                <a:gd name="T67" fmla="*/ 152 h 211"/>
                <a:gd name="T68" fmla="*/ 134 w 209"/>
                <a:gd name="T69" fmla="*/ 99 h 211"/>
                <a:gd name="T70" fmla="*/ 134 w 209"/>
                <a:gd name="T71" fmla="*/ 102 h 211"/>
                <a:gd name="T72" fmla="*/ 134 w 209"/>
                <a:gd name="T73" fmla="*/ 68 h 211"/>
                <a:gd name="T74" fmla="*/ 86 w 209"/>
                <a:gd name="T75" fmla="*/ 7 h 211"/>
                <a:gd name="T76" fmla="*/ 117 w 209"/>
                <a:gd name="T77" fmla="*/ 29 h 211"/>
                <a:gd name="T78" fmla="*/ 62 w 209"/>
                <a:gd name="T79" fmla="*/ 61 h 211"/>
                <a:gd name="T80" fmla="*/ 96 w 209"/>
                <a:gd name="T81" fmla="*/ 55 h 211"/>
                <a:gd name="T82" fmla="*/ 76 w 209"/>
                <a:gd name="T83" fmla="*/ 48 h 211"/>
                <a:gd name="T84" fmla="*/ 103 w 209"/>
                <a:gd name="T85" fmla="*/ 48 h 211"/>
                <a:gd name="T86" fmla="*/ 69 w 209"/>
                <a:gd name="T87" fmla="*/ 61 h 211"/>
                <a:gd name="T88" fmla="*/ 86 w 209"/>
                <a:gd name="T89" fmla="*/ 18 h 211"/>
                <a:gd name="T90" fmla="*/ 103 w 209"/>
                <a:gd name="T91" fmla="*/ 61 h 211"/>
                <a:gd name="T92" fmla="*/ 38 w 209"/>
                <a:gd name="T93" fmla="*/ 68 h 211"/>
                <a:gd name="T94" fmla="*/ 32 w 209"/>
                <a:gd name="T95" fmla="*/ 68 h 211"/>
                <a:gd name="T96" fmla="*/ 38 w 209"/>
                <a:gd name="T97" fmla="*/ 82 h 211"/>
                <a:gd name="T98" fmla="*/ 32 w 209"/>
                <a:gd name="T99" fmla="*/ 92 h 211"/>
                <a:gd name="T100" fmla="*/ 127 w 209"/>
                <a:gd name="T101" fmla="*/ 68 h 211"/>
                <a:gd name="T102" fmla="*/ 45 w 209"/>
                <a:gd name="T103" fmla="*/ 99 h 211"/>
                <a:gd name="T104" fmla="*/ 45 w 209"/>
                <a:gd name="T105" fmla="*/ 172 h 211"/>
                <a:gd name="T106" fmla="*/ 83 w 209"/>
                <a:gd name="T107" fmla="*/ 200 h 211"/>
                <a:gd name="T108" fmla="*/ 45 w 209"/>
                <a:gd name="T109" fmla="*/ 185 h 211"/>
                <a:gd name="T110" fmla="*/ 16 w 209"/>
                <a:gd name="T111" fmla="*/ 182 h 211"/>
                <a:gd name="T112" fmla="*/ 34 w 209"/>
                <a:gd name="T113" fmla="*/ 201 h 211"/>
                <a:gd name="T114" fmla="*/ 36 w 209"/>
                <a:gd name="T115" fmla="*/ 194 h 211"/>
                <a:gd name="T116" fmla="*/ 21 w 209"/>
                <a:gd name="T117" fmla="*/ 205 h 211"/>
                <a:gd name="T118" fmla="*/ 148 w 209"/>
                <a:gd name="T119" fmla="*/ 205 h 211"/>
                <a:gd name="T120" fmla="*/ 202 w 209"/>
                <a:gd name="T121" fmla="*/ 2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" h="211">
                  <a:moveTo>
                    <a:pt x="186" y="98"/>
                  </a:moveTo>
                  <a:cubicBezTo>
                    <a:pt x="187" y="97"/>
                    <a:pt x="188" y="96"/>
                    <a:pt x="188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4" y="95"/>
                    <a:pt x="209" y="91"/>
                    <a:pt x="209" y="85"/>
                  </a:cubicBezTo>
                  <a:cubicBezTo>
                    <a:pt x="209" y="80"/>
                    <a:pt x="204" y="75"/>
                    <a:pt x="19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5" y="71"/>
                    <a:pt x="180" y="68"/>
                    <a:pt x="175" y="68"/>
                  </a:cubicBezTo>
                  <a:cubicBezTo>
                    <a:pt x="165" y="68"/>
                    <a:pt x="158" y="76"/>
                    <a:pt x="158" y="85"/>
                  </a:cubicBezTo>
                  <a:cubicBezTo>
                    <a:pt x="158" y="90"/>
                    <a:pt x="160" y="94"/>
                    <a:pt x="163" y="98"/>
                  </a:cubicBezTo>
                  <a:cubicBezTo>
                    <a:pt x="150" y="102"/>
                    <a:pt x="141" y="115"/>
                    <a:pt x="141" y="13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37" y="149"/>
                    <a:pt x="132" y="147"/>
                    <a:pt x="128" y="146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21" y="133"/>
                    <a:pt x="130" y="122"/>
                    <a:pt x="133" y="109"/>
                  </a:cubicBezTo>
                  <a:cubicBezTo>
                    <a:pt x="141" y="108"/>
                    <a:pt x="148" y="101"/>
                    <a:pt x="148" y="92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58" y="68"/>
                    <a:pt x="166" y="64"/>
                    <a:pt x="171" y="56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2" y="58"/>
                    <a:pt x="155" y="61"/>
                    <a:pt x="14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27"/>
                    <a:pt x="120" y="0"/>
                    <a:pt x="86" y="0"/>
                  </a:cubicBezTo>
                  <a:cubicBezTo>
                    <a:pt x="52" y="0"/>
                    <a:pt x="25" y="27"/>
                    <a:pt x="25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17" y="61"/>
                    <a:pt x="11" y="58"/>
                    <a:pt x="7" y="53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6" y="64"/>
                    <a:pt x="15" y="68"/>
                    <a:pt x="23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101"/>
                    <a:pt x="31" y="108"/>
                    <a:pt x="39" y="109"/>
                  </a:cubicBezTo>
                  <a:cubicBezTo>
                    <a:pt x="42" y="122"/>
                    <a:pt x="51" y="133"/>
                    <a:pt x="62" y="140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29" y="149"/>
                    <a:pt x="16" y="160"/>
                    <a:pt x="11" y="17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141" y="211"/>
                    <a:pt x="141" y="211"/>
                    <a:pt x="141" y="211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09" y="130"/>
                    <a:pt x="209" y="130"/>
                    <a:pt x="209" y="130"/>
                  </a:cubicBezTo>
                  <a:cubicBezTo>
                    <a:pt x="209" y="115"/>
                    <a:pt x="200" y="102"/>
                    <a:pt x="186" y="98"/>
                  </a:cubicBezTo>
                  <a:close/>
                  <a:moveTo>
                    <a:pt x="199" y="82"/>
                  </a:moveTo>
                  <a:cubicBezTo>
                    <a:pt x="201" y="82"/>
                    <a:pt x="202" y="83"/>
                    <a:pt x="202" y="85"/>
                  </a:cubicBezTo>
                  <a:cubicBezTo>
                    <a:pt x="202" y="87"/>
                    <a:pt x="201" y="89"/>
                    <a:pt x="199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2" y="88"/>
                    <a:pt x="192" y="86"/>
                    <a:pt x="192" y="85"/>
                  </a:cubicBezTo>
                  <a:cubicBezTo>
                    <a:pt x="192" y="84"/>
                    <a:pt x="192" y="83"/>
                    <a:pt x="191" y="82"/>
                  </a:cubicBezTo>
                  <a:lnTo>
                    <a:pt x="199" y="82"/>
                  </a:lnTo>
                  <a:close/>
                  <a:moveTo>
                    <a:pt x="165" y="85"/>
                  </a:moveTo>
                  <a:cubicBezTo>
                    <a:pt x="165" y="80"/>
                    <a:pt x="169" y="75"/>
                    <a:pt x="175" y="75"/>
                  </a:cubicBezTo>
                  <a:cubicBezTo>
                    <a:pt x="180" y="75"/>
                    <a:pt x="185" y="80"/>
                    <a:pt x="185" y="85"/>
                  </a:cubicBezTo>
                  <a:cubicBezTo>
                    <a:pt x="185" y="91"/>
                    <a:pt x="180" y="95"/>
                    <a:pt x="175" y="95"/>
                  </a:cubicBezTo>
                  <a:cubicBezTo>
                    <a:pt x="169" y="95"/>
                    <a:pt x="165" y="91"/>
                    <a:pt x="165" y="85"/>
                  </a:cubicBezTo>
                  <a:close/>
                  <a:moveTo>
                    <a:pt x="175" y="102"/>
                  </a:moveTo>
                  <a:cubicBezTo>
                    <a:pt x="189" y="102"/>
                    <a:pt x="200" y="113"/>
                    <a:pt x="202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49" y="113"/>
                    <a:pt x="161" y="102"/>
                    <a:pt x="175" y="102"/>
                  </a:cubicBezTo>
                  <a:close/>
                  <a:moveTo>
                    <a:pt x="141" y="200"/>
                  </a:moveTo>
                  <a:cubicBezTo>
                    <a:pt x="139" y="201"/>
                    <a:pt x="139" y="201"/>
                    <a:pt x="139" y="201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1" y="193"/>
                    <a:pt x="141" y="193"/>
                    <a:pt x="141" y="193"/>
                  </a:cubicBezTo>
                  <a:lnTo>
                    <a:pt x="141" y="200"/>
                  </a:lnTo>
                  <a:close/>
                  <a:moveTo>
                    <a:pt x="202" y="133"/>
                  </a:moveTo>
                  <a:cubicBezTo>
                    <a:pt x="202" y="167"/>
                    <a:pt x="202" y="167"/>
                    <a:pt x="202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33"/>
                    <a:pt x="148" y="133"/>
                    <a:pt x="148" y="133"/>
                  </a:cubicBezTo>
                  <a:lnTo>
                    <a:pt x="202" y="133"/>
                  </a:lnTo>
                  <a:close/>
                  <a:moveTo>
                    <a:pt x="141" y="159"/>
                  </a:moveTo>
                  <a:cubicBezTo>
                    <a:pt x="141" y="186"/>
                    <a:pt x="141" y="186"/>
                    <a:pt x="141" y="18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4" y="183"/>
                    <a:pt x="134" y="183"/>
                    <a:pt x="134" y="183"/>
                  </a:cubicBezTo>
                  <a:cubicBezTo>
                    <a:pt x="127" y="185"/>
                    <a:pt x="127" y="185"/>
                    <a:pt x="127" y="185"/>
                  </a:cubicBezTo>
                  <a:cubicBezTo>
                    <a:pt x="133" y="205"/>
                    <a:pt x="133" y="205"/>
                    <a:pt x="133" y="205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32" y="154"/>
                    <a:pt x="136" y="156"/>
                    <a:pt x="141" y="159"/>
                  </a:cubicBezTo>
                  <a:close/>
                  <a:moveTo>
                    <a:pt x="52" y="169"/>
                  </a:moveTo>
                  <a:cubicBezTo>
                    <a:pt x="55" y="152"/>
                    <a:pt x="55" y="152"/>
                    <a:pt x="55" y="152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66" y="188"/>
                    <a:pt x="66" y="188"/>
                    <a:pt x="66" y="188"/>
                  </a:cubicBezTo>
                  <a:cubicBezTo>
                    <a:pt x="66" y="175"/>
                    <a:pt x="66" y="175"/>
                    <a:pt x="66" y="175"/>
                  </a:cubicBezTo>
                  <a:lnTo>
                    <a:pt x="52" y="169"/>
                  </a:lnTo>
                  <a:close/>
                  <a:moveTo>
                    <a:pt x="69" y="143"/>
                  </a:moveTo>
                  <a:cubicBezTo>
                    <a:pt x="74" y="145"/>
                    <a:pt x="80" y="147"/>
                    <a:pt x="86" y="147"/>
                  </a:cubicBezTo>
                  <a:cubicBezTo>
                    <a:pt x="92" y="147"/>
                    <a:pt x="98" y="145"/>
                    <a:pt x="103" y="143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86" y="186"/>
                    <a:pt x="86" y="186"/>
                    <a:pt x="86" y="186"/>
                  </a:cubicBezTo>
                  <a:cubicBezTo>
                    <a:pt x="69" y="146"/>
                    <a:pt x="69" y="146"/>
                    <a:pt x="69" y="146"/>
                  </a:cubicBezTo>
                  <a:lnTo>
                    <a:pt x="69" y="143"/>
                  </a:lnTo>
                  <a:close/>
                  <a:moveTo>
                    <a:pt x="120" y="169"/>
                  </a:moveTo>
                  <a:cubicBezTo>
                    <a:pt x="107" y="175"/>
                    <a:pt x="107" y="175"/>
                    <a:pt x="107" y="175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90" y="193"/>
                    <a:pt x="90" y="193"/>
                    <a:pt x="90" y="193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7" y="152"/>
                    <a:pt x="117" y="152"/>
                    <a:pt x="117" y="152"/>
                  </a:cubicBezTo>
                  <a:lnTo>
                    <a:pt x="120" y="169"/>
                  </a:lnTo>
                  <a:close/>
                  <a:moveTo>
                    <a:pt x="134" y="102"/>
                  </a:moveTo>
                  <a:cubicBezTo>
                    <a:pt x="134" y="101"/>
                    <a:pt x="134" y="100"/>
                    <a:pt x="134" y="99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8" y="84"/>
                    <a:pt x="141" y="88"/>
                    <a:pt x="141" y="92"/>
                  </a:cubicBezTo>
                  <a:cubicBezTo>
                    <a:pt x="141" y="97"/>
                    <a:pt x="138" y="100"/>
                    <a:pt x="134" y="102"/>
                  </a:cubicBezTo>
                  <a:close/>
                  <a:moveTo>
                    <a:pt x="141" y="78"/>
                  </a:moveTo>
                  <a:cubicBezTo>
                    <a:pt x="139" y="77"/>
                    <a:pt x="136" y="76"/>
                    <a:pt x="134" y="75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41" y="68"/>
                    <a:pt x="141" y="68"/>
                    <a:pt x="141" y="68"/>
                  </a:cubicBezTo>
                  <a:lnTo>
                    <a:pt x="141" y="78"/>
                  </a:lnTo>
                  <a:close/>
                  <a:moveTo>
                    <a:pt x="86" y="7"/>
                  </a:moveTo>
                  <a:cubicBezTo>
                    <a:pt x="116" y="7"/>
                    <a:pt x="141" y="31"/>
                    <a:pt x="14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31"/>
                    <a:pt x="56" y="7"/>
                    <a:pt x="86" y="7"/>
                  </a:cubicBezTo>
                  <a:close/>
                  <a:moveTo>
                    <a:pt x="96" y="55"/>
                  </a:moveTo>
                  <a:cubicBezTo>
                    <a:pt x="96" y="61"/>
                    <a:pt x="96" y="61"/>
                    <a:pt x="9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2"/>
                    <a:pt x="81" y="37"/>
                    <a:pt x="86" y="37"/>
                  </a:cubicBezTo>
                  <a:cubicBezTo>
                    <a:pt x="92" y="37"/>
                    <a:pt x="96" y="42"/>
                    <a:pt x="96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38"/>
                    <a:pt x="96" y="31"/>
                    <a:pt x="86" y="31"/>
                  </a:cubicBezTo>
                  <a:cubicBezTo>
                    <a:pt x="77" y="31"/>
                    <a:pt x="69" y="38"/>
                    <a:pt x="69" y="4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55"/>
                    <a:pt x="103" y="55"/>
                    <a:pt x="103" y="55"/>
                  </a:cubicBezTo>
                  <a:lnTo>
                    <a:pt x="96" y="55"/>
                  </a:lnTo>
                  <a:close/>
                  <a:moveTo>
                    <a:pt x="38" y="68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6" y="76"/>
                    <a:pt x="34" y="77"/>
                    <a:pt x="32" y="78"/>
                  </a:cubicBezTo>
                  <a:cubicBezTo>
                    <a:pt x="32" y="68"/>
                    <a:pt x="32" y="68"/>
                    <a:pt x="32" y="68"/>
                  </a:cubicBezTo>
                  <a:lnTo>
                    <a:pt x="38" y="68"/>
                  </a:lnTo>
                  <a:close/>
                  <a:moveTo>
                    <a:pt x="32" y="92"/>
                  </a:moveTo>
                  <a:cubicBezTo>
                    <a:pt x="32" y="88"/>
                    <a:pt x="34" y="84"/>
                    <a:pt x="38" y="82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100"/>
                    <a:pt x="39" y="101"/>
                    <a:pt x="39" y="102"/>
                  </a:cubicBezTo>
                  <a:cubicBezTo>
                    <a:pt x="35" y="100"/>
                    <a:pt x="32" y="97"/>
                    <a:pt x="32" y="92"/>
                  </a:cubicBezTo>
                  <a:close/>
                  <a:moveTo>
                    <a:pt x="45" y="99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7" y="121"/>
                    <a:pt x="109" y="140"/>
                    <a:pt x="86" y="140"/>
                  </a:cubicBezTo>
                  <a:cubicBezTo>
                    <a:pt x="64" y="140"/>
                    <a:pt x="45" y="121"/>
                    <a:pt x="45" y="99"/>
                  </a:cubicBezTo>
                  <a:close/>
                  <a:moveTo>
                    <a:pt x="46" y="153"/>
                  </a:moveTo>
                  <a:cubicBezTo>
                    <a:pt x="48" y="153"/>
                    <a:pt x="48" y="153"/>
                    <a:pt x="48" y="153"/>
                  </a:cubicBezTo>
                  <a:cubicBezTo>
                    <a:pt x="45" y="172"/>
                    <a:pt x="45" y="172"/>
                    <a:pt x="45" y="172"/>
                  </a:cubicBezTo>
                  <a:cubicBezTo>
                    <a:pt x="59" y="179"/>
                    <a:pt x="59" y="179"/>
                    <a:pt x="59" y="179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1" y="165"/>
                    <a:pt x="33" y="155"/>
                    <a:pt x="46" y="153"/>
                  </a:cubicBezTo>
                  <a:close/>
                  <a:moveTo>
                    <a:pt x="34" y="201"/>
                  </a:moveTo>
                  <a:cubicBezTo>
                    <a:pt x="12" y="195"/>
                    <a:pt x="12" y="195"/>
                    <a:pt x="12" y="195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36" y="194"/>
                    <a:pt x="36" y="194"/>
                    <a:pt x="36" y="194"/>
                  </a:cubicBezTo>
                  <a:lnTo>
                    <a:pt x="34" y="201"/>
                  </a:lnTo>
                  <a:close/>
                  <a:moveTo>
                    <a:pt x="10" y="202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9" y="205"/>
                    <a:pt x="9" y="205"/>
                    <a:pt x="9" y="205"/>
                  </a:cubicBezTo>
                  <a:lnTo>
                    <a:pt x="10" y="202"/>
                  </a:lnTo>
                  <a:close/>
                  <a:moveTo>
                    <a:pt x="148" y="205"/>
                  </a:moveTo>
                  <a:cubicBezTo>
                    <a:pt x="148" y="174"/>
                    <a:pt x="148" y="174"/>
                    <a:pt x="148" y="174"/>
                  </a:cubicBezTo>
                  <a:cubicBezTo>
                    <a:pt x="202" y="174"/>
                    <a:pt x="202" y="174"/>
                    <a:pt x="202" y="174"/>
                  </a:cubicBezTo>
                  <a:cubicBezTo>
                    <a:pt x="202" y="205"/>
                    <a:pt x="202" y="205"/>
                    <a:pt x="202" y="205"/>
                  </a:cubicBezTo>
                  <a:lnTo>
                    <a:pt x="14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7">
              <a:extLst>
                <a:ext uri="{FF2B5EF4-FFF2-40B4-BE49-F238E27FC236}">
                  <a16:creationId xmlns:a16="http://schemas.microsoft.com/office/drawing/2014/main" id="{CA97BF87-1D8F-4544-B9D5-E225627BA9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3625" y="4660900"/>
              <a:ext cx="22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8">
              <a:extLst>
                <a:ext uri="{FF2B5EF4-FFF2-40B4-BE49-F238E27FC236}">
                  <a16:creationId xmlns:a16="http://schemas.microsoft.com/office/drawing/2014/main" id="{348A4166-FDC4-4212-BE07-62D7478614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9650" y="4843463"/>
              <a:ext cx="1301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9">
              <a:extLst>
                <a:ext uri="{FF2B5EF4-FFF2-40B4-BE49-F238E27FC236}">
                  <a16:creationId xmlns:a16="http://schemas.microsoft.com/office/drawing/2014/main" id="{66EF372C-90D8-4DEE-9BB1-7CF14E57E2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7600" y="4884738"/>
              <a:ext cx="22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0">
              <a:extLst>
                <a:ext uri="{FF2B5EF4-FFF2-40B4-BE49-F238E27FC236}">
                  <a16:creationId xmlns:a16="http://schemas.microsoft.com/office/drawing/2014/main" id="{90C5017A-2C5B-436A-87BF-E2B6FB4BE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9650" y="4884738"/>
              <a:ext cx="889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242A508E-8CA3-4A29-A134-73CF1E7E6E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76913" y="4638675"/>
              <a:ext cx="57150" cy="53975"/>
            </a:xfrm>
            <a:custGeom>
              <a:avLst/>
              <a:gdLst>
                <a:gd name="T0" fmla="*/ 9 w 18"/>
                <a:gd name="T1" fmla="*/ 17 h 17"/>
                <a:gd name="T2" fmla="*/ 18 w 18"/>
                <a:gd name="T3" fmla="*/ 9 h 17"/>
                <a:gd name="T4" fmla="*/ 9 w 18"/>
                <a:gd name="T5" fmla="*/ 0 h 17"/>
                <a:gd name="T6" fmla="*/ 0 w 18"/>
                <a:gd name="T7" fmla="*/ 9 h 17"/>
                <a:gd name="T8" fmla="*/ 9 w 18"/>
                <a:gd name="T9" fmla="*/ 17 h 17"/>
                <a:gd name="T10" fmla="*/ 9 w 18"/>
                <a:gd name="T11" fmla="*/ 7 h 17"/>
                <a:gd name="T12" fmla="*/ 11 w 18"/>
                <a:gd name="T13" fmla="*/ 9 h 17"/>
                <a:gd name="T14" fmla="*/ 9 w 18"/>
                <a:gd name="T15" fmla="*/ 10 h 17"/>
                <a:gd name="T16" fmla="*/ 7 w 18"/>
                <a:gd name="T17" fmla="*/ 9 h 17"/>
                <a:gd name="T18" fmla="*/ 9 w 18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cubicBezTo>
                    <a:pt x="14" y="17"/>
                    <a:pt x="18" y="13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lose/>
                  <a:moveTo>
                    <a:pt x="9" y="7"/>
                  </a:moveTo>
                  <a:cubicBezTo>
                    <a:pt x="10" y="7"/>
                    <a:pt x="11" y="8"/>
                    <a:pt x="11" y="9"/>
                  </a:cubicBezTo>
                  <a:cubicBezTo>
                    <a:pt x="11" y="9"/>
                    <a:pt x="10" y="10"/>
                    <a:pt x="9" y="10"/>
                  </a:cubicBezTo>
                  <a:cubicBezTo>
                    <a:pt x="8" y="10"/>
                    <a:pt x="7" y="9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A48E07E6-060B-45AD-931E-664CFABCB2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9788" y="4638675"/>
              <a:ext cx="52387" cy="53975"/>
            </a:xfrm>
            <a:custGeom>
              <a:avLst/>
              <a:gdLst>
                <a:gd name="T0" fmla="*/ 8 w 17"/>
                <a:gd name="T1" fmla="*/ 17 h 17"/>
                <a:gd name="T2" fmla="*/ 17 w 17"/>
                <a:gd name="T3" fmla="*/ 9 h 17"/>
                <a:gd name="T4" fmla="*/ 8 w 17"/>
                <a:gd name="T5" fmla="*/ 0 h 17"/>
                <a:gd name="T6" fmla="*/ 0 w 17"/>
                <a:gd name="T7" fmla="*/ 9 h 17"/>
                <a:gd name="T8" fmla="*/ 8 w 17"/>
                <a:gd name="T9" fmla="*/ 17 h 17"/>
                <a:gd name="T10" fmla="*/ 8 w 17"/>
                <a:gd name="T11" fmla="*/ 7 h 17"/>
                <a:gd name="T12" fmla="*/ 10 w 17"/>
                <a:gd name="T13" fmla="*/ 9 h 17"/>
                <a:gd name="T14" fmla="*/ 8 w 17"/>
                <a:gd name="T15" fmla="*/ 10 h 17"/>
                <a:gd name="T16" fmla="*/ 7 w 17"/>
                <a:gd name="T17" fmla="*/ 9 h 17"/>
                <a:gd name="T18" fmla="*/ 8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lose/>
                  <a:moveTo>
                    <a:pt x="8" y="7"/>
                  </a:moveTo>
                  <a:cubicBezTo>
                    <a:pt x="9" y="7"/>
                    <a:pt x="10" y="8"/>
                    <a:pt x="10" y="9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FBC4DD3F-CCA3-423E-99BB-272AD6003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263" y="4719638"/>
              <a:ext cx="182562" cy="92075"/>
            </a:xfrm>
            <a:custGeom>
              <a:avLst/>
              <a:gdLst>
                <a:gd name="T0" fmla="*/ 58 w 58"/>
                <a:gd name="T1" fmla="*/ 0 h 29"/>
                <a:gd name="T2" fmla="*/ 51 w 58"/>
                <a:gd name="T3" fmla="*/ 0 h 29"/>
                <a:gd name="T4" fmla="*/ 29 w 58"/>
                <a:gd name="T5" fmla="*/ 22 h 29"/>
                <a:gd name="T6" fmla="*/ 7 w 58"/>
                <a:gd name="T7" fmla="*/ 0 h 29"/>
                <a:gd name="T8" fmla="*/ 0 w 58"/>
                <a:gd name="T9" fmla="*/ 0 h 29"/>
                <a:gd name="T10" fmla="*/ 29 w 58"/>
                <a:gd name="T11" fmla="*/ 29 h 29"/>
                <a:gd name="T12" fmla="*/ 58 w 58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">
                  <a:moveTo>
                    <a:pt x="58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12"/>
                    <a:pt x="41" y="22"/>
                    <a:pt x="29" y="22"/>
                  </a:cubicBezTo>
                  <a:cubicBezTo>
                    <a:pt x="17" y="22"/>
                    <a:pt x="7" y="12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13" y="29"/>
                    <a:pt x="29" y="29"/>
                  </a:cubicBezTo>
                  <a:cubicBezTo>
                    <a:pt x="45" y="29"/>
                    <a:pt x="58" y="16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 descr="farmer icon">
            <a:extLst>
              <a:ext uri="{FF2B5EF4-FFF2-40B4-BE49-F238E27FC236}">
                <a16:creationId xmlns:a16="http://schemas.microsoft.com/office/drawing/2014/main" id="{FBC0F2EE-DC9E-40E7-9B9E-63E5FF733EC3}"/>
              </a:ext>
            </a:extLst>
          </p:cNvPr>
          <p:cNvGrpSpPr/>
          <p:nvPr/>
        </p:nvGrpSpPr>
        <p:grpSpPr>
          <a:xfrm>
            <a:off x="565299" y="5340350"/>
            <a:ext cx="666640" cy="676275"/>
            <a:chOff x="565299" y="5340350"/>
            <a:chExt cx="666640" cy="676275"/>
          </a:xfrm>
          <a:solidFill>
            <a:schemeClr val="accent4"/>
          </a:solidFill>
        </p:grpSpPr>
        <p:sp>
          <p:nvSpPr>
            <p:cNvPr id="52" name="Freeform 91">
              <a:extLst>
                <a:ext uri="{FF2B5EF4-FFF2-40B4-BE49-F238E27FC236}">
                  <a16:creationId xmlns:a16="http://schemas.microsoft.com/office/drawing/2014/main" id="{367FEC4B-02F0-4702-9E80-27ED5FF87F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5299" y="5340350"/>
              <a:ext cx="666640" cy="676275"/>
            </a:xfrm>
            <a:custGeom>
              <a:avLst/>
              <a:gdLst>
                <a:gd name="T0" fmla="*/ 186 w 210"/>
                <a:gd name="T1" fmla="*/ 123 h 212"/>
                <a:gd name="T2" fmla="*/ 159 w 210"/>
                <a:gd name="T3" fmla="*/ 14 h 212"/>
                <a:gd name="T4" fmla="*/ 152 w 210"/>
                <a:gd name="T5" fmla="*/ 145 h 212"/>
                <a:gd name="T6" fmla="*/ 111 w 210"/>
                <a:gd name="T7" fmla="*/ 144 h 212"/>
                <a:gd name="T8" fmla="*/ 148 w 210"/>
                <a:gd name="T9" fmla="*/ 93 h 212"/>
                <a:gd name="T10" fmla="*/ 148 w 210"/>
                <a:gd name="T11" fmla="*/ 52 h 212"/>
                <a:gd name="T12" fmla="*/ 26 w 210"/>
                <a:gd name="T13" fmla="*/ 52 h 212"/>
                <a:gd name="T14" fmla="*/ 26 w 210"/>
                <a:gd name="T15" fmla="*/ 93 h 212"/>
                <a:gd name="T16" fmla="*/ 63 w 210"/>
                <a:gd name="T17" fmla="*/ 144 h 212"/>
                <a:gd name="T18" fmla="*/ 0 w 210"/>
                <a:gd name="T19" fmla="*/ 212 h 212"/>
                <a:gd name="T20" fmla="*/ 155 w 210"/>
                <a:gd name="T21" fmla="*/ 181 h 212"/>
                <a:gd name="T22" fmla="*/ 162 w 210"/>
                <a:gd name="T23" fmla="*/ 185 h 212"/>
                <a:gd name="T24" fmla="*/ 182 w 210"/>
                <a:gd name="T25" fmla="*/ 202 h 212"/>
                <a:gd name="T26" fmla="*/ 189 w 210"/>
                <a:gd name="T27" fmla="*/ 181 h 212"/>
                <a:gd name="T28" fmla="*/ 199 w 210"/>
                <a:gd name="T29" fmla="*/ 212 h 212"/>
                <a:gd name="T30" fmla="*/ 193 w 210"/>
                <a:gd name="T31" fmla="*/ 145 h 212"/>
                <a:gd name="T32" fmla="*/ 179 w 210"/>
                <a:gd name="T33" fmla="*/ 14 h 212"/>
                <a:gd name="T34" fmla="*/ 165 w 210"/>
                <a:gd name="T35" fmla="*/ 14 h 212"/>
                <a:gd name="T36" fmla="*/ 70 w 210"/>
                <a:gd name="T37" fmla="*/ 147 h 212"/>
                <a:gd name="T38" fmla="*/ 104 w 210"/>
                <a:gd name="T39" fmla="*/ 144 h 212"/>
                <a:gd name="T40" fmla="*/ 110 w 210"/>
                <a:gd name="T41" fmla="*/ 151 h 212"/>
                <a:gd name="T42" fmla="*/ 60 w 210"/>
                <a:gd name="T43" fmla="*/ 178 h 212"/>
                <a:gd name="T44" fmla="*/ 87 w 210"/>
                <a:gd name="T45" fmla="*/ 164 h 212"/>
                <a:gd name="T46" fmla="*/ 118 w 210"/>
                <a:gd name="T47" fmla="*/ 152 h 212"/>
                <a:gd name="T48" fmla="*/ 53 w 210"/>
                <a:gd name="T49" fmla="*/ 173 h 212"/>
                <a:gd name="T50" fmla="*/ 56 w 210"/>
                <a:gd name="T51" fmla="*/ 152 h 212"/>
                <a:gd name="T52" fmla="*/ 53 w 210"/>
                <a:gd name="T53" fmla="*/ 185 h 212"/>
                <a:gd name="T54" fmla="*/ 46 w 210"/>
                <a:gd name="T55" fmla="*/ 178 h 212"/>
                <a:gd name="T56" fmla="*/ 114 w 210"/>
                <a:gd name="T57" fmla="*/ 185 h 212"/>
                <a:gd name="T58" fmla="*/ 131 w 210"/>
                <a:gd name="T59" fmla="*/ 205 h 212"/>
                <a:gd name="T60" fmla="*/ 46 w 210"/>
                <a:gd name="T61" fmla="*/ 198 h 212"/>
                <a:gd name="T62" fmla="*/ 128 w 210"/>
                <a:gd name="T63" fmla="*/ 178 h 212"/>
                <a:gd name="T64" fmla="*/ 135 w 210"/>
                <a:gd name="T65" fmla="*/ 172 h 212"/>
                <a:gd name="T66" fmla="*/ 132 w 210"/>
                <a:gd name="T67" fmla="*/ 155 h 212"/>
                <a:gd name="T68" fmla="*/ 142 w 210"/>
                <a:gd name="T69" fmla="*/ 72 h 212"/>
                <a:gd name="T70" fmla="*/ 135 w 210"/>
                <a:gd name="T71" fmla="*/ 72 h 212"/>
                <a:gd name="T72" fmla="*/ 135 w 210"/>
                <a:gd name="T73" fmla="*/ 99 h 212"/>
                <a:gd name="T74" fmla="*/ 135 w 210"/>
                <a:gd name="T75" fmla="*/ 102 h 212"/>
                <a:gd name="T76" fmla="*/ 121 w 210"/>
                <a:gd name="T77" fmla="*/ 52 h 212"/>
                <a:gd name="T78" fmla="*/ 94 w 210"/>
                <a:gd name="T79" fmla="*/ 7 h 212"/>
                <a:gd name="T80" fmla="*/ 128 w 210"/>
                <a:gd name="T81" fmla="*/ 58 h 212"/>
                <a:gd name="T82" fmla="*/ 145 w 210"/>
                <a:gd name="T83" fmla="*/ 65 h 212"/>
                <a:gd name="T84" fmla="*/ 29 w 210"/>
                <a:gd name="T85" fmla="*/ 58 h 212"/>
                <a:gd name="T86" fmla="*/ 32 w 210"/>
                <a:gd name="T87" fmla="*/ 79 h 212"/>
                <a:gd name="T88" fmla="*/ 32 w 210"/>
                <a:gd name="T89" fmla="*/ 93 h 212"/>
                <a:gd name="T90" fmla="*/ 39 w 210"/>
                <a:gd name="T91" fmla="*/ 102 h 212"/>
                <a:gd name="T92" fmla="*/ 46 w 210"/>
                <a:gd name="T93" fmla="*/ 72 h 212"/>
                <a:gd name="T94" fmla="*/ 128 w 210"/>
                <a:gd name="T95" fmla="*/ 72 h 212"/>
                <a:gd name="T96" fmla="*/ 46 w 210"/>
                <a:gd name="T97" fmla="*/ 99 h 212"/>
                <a:gd name="T98" fmla="*/ 40 w 210"/>
                <a:gd name="T99" fmla="*/ 172 h 212"/>
                <a:gd name="T100" fmla="*/ 36 w 210"/>
                <a:gd name="T101" fmla="*/ 205 h 212"/>
                <a:gd name="T102" fmla="*/ 203 w 210"/>
                <a:gd name="T103" fmla="*/ 202 h 212"/>
                <a:gd name="T104" fmla="*/ 196 w 210"/>
                <a:gd name="T105" fmla="*/ 185 h 212"/>
                <a:gd name="T106" fmla="*/ 176 w 210"/>
                <a:gd name="T107" fmla="*/ 181 h 212"/>
                <a:gd name="T108" fmla="*/ 169 w 210"/>
                <a:gd name="T109" fmla="*/ 202 h 212"/>
                <a:gd name="T110" fmla="*/ 159 w 210"/>
                <a:gd name="T111" fmla="*/ 171 h 212"/>
                <a:gd name="T112" fmla="*/ 145 w 210"/>
                <a:gd name="T113" fmla="*/ 205 h 212"/>
                <a:gd name="T114" fmla="*/ 142 w 210"/>
                <a:gd name="T115" fmla="*/ 172 h 212"/>
                <a:gd name="T116" fmla="*/ 159 w 210"/>
                <a:gd name="T117" fmla="*/ 144 h 212"/>
                <a:gd name="T118" fmla="*/ 159 w 210"/>
                <a:gd name="T119" fmla="*/ 137 h 212"/>
                <a:gd name="T120" fmla="*/ 186 w 210"/>
                <a:gd name="T121" fmla="*/ 137 h 212"/>
                <a:gd name="T122" fmla="*/ 186 w 210"/>
                <a:gd name="T123" fmla="*/ 144 h 212"/>
                <a:gd name="T124" fmla="*/ 203 w 210"/>
                <a:gd name="T125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212">
                  <a:moveTo>
                    <a:pt x="193" y="145"/>
                  </a:moveTo>
                  <a:cubicBezTo>
                    <a:pt x="193" y="123"/>
                    <a:pt x="193" y="123"/>
                    <a:pt x="193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6" y="7"/>
                    <a:pt x="180" y="0"/>
                    <a:pt x="172" y="0"/>
                  </a:cubicBezTo>
                  <a:cubicBezTo>
                    <a:pt x="165" y="0"/>
                    <a:pt x="159" y="7"/>
                    <a:pt x="159" y="14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48" y="147"/>
                    <a:pt x="145" y="149"/>
                    <a:pt x="143" y="152"/>
                  </a:cubicBezTo>
                  <a:cubicBezTo>
                    <a:pt x="138" y="149"/>
                    <a:pt x="133" y="148"/>
                    <a:pt x="128" y="147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22" y="134"/>
                    <a:pt x="131" y="123"/>
                    <a:pt x="134" y="109"/>
                  </a:cubicBezTo>
                  <a:cubicBezTo>
                    <a:pt x="142" y="108"/>
                    <a:pt x="148" y="101"/>
                    <a:pt x="148" y="93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52" y="70"/>
                    <a:pt x="155" y="66"/>
                    <a:pt x="155" y="62"/>
                  </a:cubicBezTo>
                  <a:cubicBezTo>
                    <a:pt x="155" y="57"/>
                    <a:pt x="152" y="54"/>
                    <a:pt x="148" y="52"/>
                  </a:cubicBezTo>
                  <a:cubicBezTo>
                    <a:pt x="147" y="23"/>
                    <a:pt x="123" y="0"/>
                    <a:pt x="9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1" y="0"/>
                    <a:pt x="27" y="23"/>
                    <a:pt x="26" y="52"/>
                  </a:cubicBezTo>
                  <a:cubicBezTo>
                    <a:pt x="22" y="54"/>
                    <a:pt x="19" y="57"/>
                    <a:pt x="19" y="62"/>
                  </a:cubicBezTo>
                  <a:cubicBezTo>
                    <a:pt x="19" y="66"/>
                    <a:pt x="22" y="70"/>
                    <a:pt x="26" y="7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101"/>
                    <a:pt x="32" y="108"/>
                    <a:pt x="40" y="109"/>
                  </a:cubicBezTo>
                  <a:cubicBezTo>
                    <a:pt x="43" y="123"/>
                    <a:pt x="52" y="134"/>
                    <a:pt x="63" y="141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30" y="149"/>
                    <a:pt x="16" y="161"/>
                    <a:pt x="12" y="17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51" y="212"/>
                    <a:pt x="155" y="207"/>
                    <a:pt x="155" y="202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5" y="179"/>
                    <a:pt x="157" y="178"/>
                    <a:pt x="159" y="178"/>
                  </a:cubicBezTo>
                  <a:cubicBezTo>
                    <a:pt x="160" y="178"/>
                    <a:pt x="162" y="179"/>
                    <a:pt x="162" y="181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2" y="207"/>
                    <a:pt x="167" y="212"/>
                    <a:pt x="172" y="212"/>
                  </a:cubicBezTo>
                  <a:cubicBezTo>
                    <a:pt x="178" y="212"/>
                    <a:pt x="182" y="207"/>
                    <a:pt x="182" y="202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2" y="179"/>
                    <a:pt x="184" y="178"/>
                    <a:pt x="186" y="178"/>
                  </a:cubicBezTo>
                  <a:cubicBezTo>
                    <a:pt x="188" y="178"/>
                    <a:pt x="189" y="179"/>
                    <a:pt x="189" y="181"/>
                  </a:cubicBezTo>
                  <a:cubicBezTo>
                    <a:pt x="189" y="185"/>
                    <a:pt x="189" y="185"/>
                    <a:pt x="189" y="185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189" y="207"/>
                    <a:pt x="194" y="212"/>
                    <a:pt x="199" y="212"/>
                  </a:cubicBezTo>
                  <a:cubicBezTo>
                    <a:pt x="205" y="212"/>
                    <a:pt x="210" y="207"/>
                    <a:pt x="210" y="202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60"/>
                    <a:pt x="203" y="150"/>
                    <a:pt x="193" y="145"/>
                  </a:cubicBezTo>
                  <a:close/>
                  <a:moveTo>
                    <a:pt x="165" y="14"/>
                  </a:moveTo>
                  <a:cubicBezTo>
                    <a:pt x="165" y="10"/>
                    <a:pt x="168" y="7"/>
                    <a:pt x="172" y="7"/>
                  </a:cubicBezTo>
                  <a:cubicBezTo>
                    <a:pt x="176" y="7"/>
                    <a:pt x="179" y="10"/>
                    <a:pt x="179" y="14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65" y="123"/>
                    <a:pt x="165" y="123"/>
                    <a:pt x="165" y="123"/>
                  </a:cubicBezTo>
                  <a:lnTo>
                    <a:pt x="165" y="14"/>
                  </a:lnTo>
                  <a:close/>
                  <a:moveTo>
                    <a:pt x="104" y="147"/>
                  </a:moveTo>
                  <a:cubicBezTo>
                    <a:pt x="103" y="148"/>
                    <a:pt x="100" y="157"/>
                    <a:pt x="87" y="157"/>
                  </a:cubicBezTo>
                  <a:cubicBezTo>
                    <a:pt x="74" y="157"/>
                    <a:pt x="71" y="148"/>
                    <a:pt x="70" y="147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5" y="146"/>
                    <a:pt x="81" y="147"/>
                    <a:pt x="87" y="147"/>
                  </a:cubicBezTo>
                  <a:cubicBezTo>
                    <a:pt x="93" y="147"/>
                    <a:pt x="99" y="146"/>
                    <a:pt x="104" y="144"/>
                  </a:cubicBezTo>
                  <a:lnTo>
                    <a:pt x="104" y="147"/>
                  </a:lnTo>
                  <a:close/>
                  <a:moveTo>
                    <a:pt x="87" y="164"/>
                  </a:moveTo>
                  <a:cubicBezTo>
                    <a:pt x="100" y="164"/>
                    <a:pt x="107" y="157"/>
                    <a:pt x="110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4" y="151"/>
                    <a:pt x="64" y="151"/>
                    <a:pt x="64" y="151"/>
                  </a:cubicBezTo>
                  <a:cubicBezTo>
                    <a:pt x="67" y="157"/>
                    <a:pt x="74" y="164"/>
                    <a:pt x="87" y="164"/>
                  </a:cubicBezTo>
                  <a:close/>
                  <a:moveTo>
                    <a:pt x="127" y="171"/>
                  </a:moveTo>
                  <a:cubicBezTo>
                    <a:pt x="125" y="171"/>
                    <a:pt x="122" y="172"/>
                    <a:pt x="121" y="173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25" y="153"/>
                    <a:pt x="125" y="153"/>
                    <a:pt x="125" y="153"/>
                  </a:cubicBezTo>
                  <a:lnTo>
                    <a:pt x="127" y="171"/>
                  </a:lnTo>
                  <a:close/>
                  <a:moveTo>
                    <a:pt x="53" y="173"/>
                  </a:moveTo>
                  <a:cubicBezTo>
                    <a:pt x="52" y="172"/>
                    <a:pt x="49" y="171"/>
                    <a:pt x="47" y="171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56" y="152"/>
                    <a:pt x="56" y="152"/>
                    <a:pt x="56" y="152"/>
                  </a:cubicBezTo>
                  <a:lnTo>
                    <a:pt x="53" y="173"/>
                  </a:lnTo>
                  <a:close/>
                  <a:moveTo>
                    <a:pt x="46" y="178"/>
                  </a:moveTo>
                  <a:cubicBezTo>
                    <a:pt x="50" y="178"/>
                    <a:pt x="53" y="181"/>
                    <a:pt x="53" y="185"/>
                  </a:cubicBezTo>
                  <a:cubicBezTo>
                    <a:pt x="53" y="188"/>
                    <a:pt x="50" y="191"/>
                    <a:pt x="46" y="191"/>
                  </a:cubicBezTo>
                  <a:cubicBezTo>
                    <a:pt x="42" y="191"/>
                    <a:pt x="39" y="188"/>
                    <a:pt x="39" y="185"/>
                  </a:cubicBezTo>
                  <a:cubicBezTo>
                    <a:pt x="39" y="181"/>
                    <a:pt x="42" y="178"/>
                    <a:pt x="46" y="178"/>
                  </a:cubicBezTo>
                  <a:close/>
                  <a:moveTo>
                    <a:pt x="46" y="198"/>
                  </a:moveTo>
                  <a:cubicBezTo>
                    <a:pt x="54" y="198"/>
                    <a:pt x="60" y="192"/>
                    <a:pt x="60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92"/>
                    <a:pt x="120" y="198"/>
                    <a:pt x="128" y="198"/>
                  </a:cubicBezTo>
                  <a:cubicBezTo>
                    <a:pt x="129" y="198"/>
                    <a:pt x="130" y="198"/>
                    <a:pt x="130" y="198"/>
                  </a:cubicBezTo>
                  <a:cubicBezTo>
                    <a:pt x="131" y="205"/>
                    <a:pt x="131" y="205"/>
                    <a:pt x="131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44" y="198"/>
                    <a:pt x="45" y="198"/>
                    <a:pt x="46" y="198"/>
                  </a:cubicBezTo>
                  <a:close/>
                  <a:moveTo>
                    <a:pt x="128" y="191"/>
                  </a:moveTo>
                  <a:cubicBezTo>
                    <a:pt x="124" y="191"/>
                    <a:pt x="121" y="188"/>
                    <a:pt x="121" y="185"/>
                  </a:cubicBezTo>
                  <a:cubicBezTo>
                    <a:pt x="121" y="181"/>
                    <a:pt x="124" y="178"/>
                    <a:pt x="128" y="178"/>
                  </a:cubicBezTo>
                  <a:cubicBezTo>
                    <a:pt x="132" y="178"/>
                    <a:pt x="135" y="181"/>
                    <a:pt x="135" y="185"/>
                  </a:cubicBezTo>
                  <a:cubicBezTo>
                    <a:pt x="135" y="188"/>
                    <a:pt x="132" y="191"/>
                    <a:pt x="128" y="191"/>
                  </a:cubicBezTo>
                  <a:close/>
                  <a:moveTo>
                    <a:pt x="135" y="172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4" y="155"/>
                    <a:pt x="136" y="156"/>
                    <a:pt x="139" y="157"/>
                  </a:cubicBezTo>
                  <a:cubicBezTo>
                    <a:pt x="136" y="162"/>
                    <a:pt x="135" y="167"/>
                    <a:pt x="135" y="172"/>
                  </a:cubicBezTo>
                  <a:close/>
                  <a:moveTo>
                    <a:pt x="142" y="72"/>
                  </a:moveTo>
                  <a:cubicBezTo>
                    <a:pt x="142" y="79"/>
                    <a:pt x="142" y="79"/>
                    <a:pt x="142" y="79"/>
                  </a:cubicBezTo>
                  <a:cubicBezTo>
                    <a:pt x="140" y="77"/>
                    <a:pt x="137" y="76"/>
                    <a:pt x="135" y="76"/>
                  </a:cubicBezTo>
                  <a:cubicBezTo>
                    <a:pt x="135" y="72"/>
                    <a:pt x="135" y="72"/>
                    <a:pt x="135" y="72"/>
                  </a:cubicBezTo>
                  <a:lnTo>
                    <a:pt x="142" y="72"/>
                  </a:lnTo>
                  <a:close/>
                  <a:moveTo>
                    <a:pt x="135" y="102"/>
                  </a:moveTo>
                  <a:cubicBezTo>
                    <a:pt x="135" y="101"/>
                    <a:pt x="135" y="100"/>
                    <a:pt x="135" y="99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39" y="84"/>
                    <a:pt x="142" y="88"/>
                    <a:pt x="142" y="93"/>
                  </a:cubicBezTo>
                  <a:cubicBezTo>
                    <a:pt x="142" y="97"/>
                    <a:pt x="139" y="101"/>
                    <a:pt x="135" y="102"/>
                  </a:cubicBezTo>
                  <a:close/>
                  <a:moveTo>
                    <a:pt x="29" y="58"/>
                  </a:moveTo>
                  <a:cubicBezTo>
                    <a:pt x="121" y="58"/>
                    <a:pt x="121" y="58"/>
                    <a:pt x="121" y="58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4" y="27"/>
                    <a:pt x="55" y="7"/>
                    <a:pt x="80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119" y="7"/>
                    <a:pt x="140" y="27"/>
                    <a:pt x="141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7" y="58"/>
                    <a:pt x="148" y="60"/>
                    <a:pt x="148" y="62"/>
                  </a:cubicBezTo>
                  <a:cubicBezTo>
                    <a:pt x="148" y="64"/>
                    <a:pt x="147" y="65"/>
                    <a:pt x="145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7" y="65"/>
                    <a:pt x="26" y="64"/>
                    <a:pt x="26" y="62"/>
                  </a:cubicBezTo>
                  <a:cubicBezTo>
                    <a:pt x="26" y="60"/>
                    <a:pt x="27" y="58"/>
                    <a:pt x="29" y="58"/>
                  </a:cubicBezTo>
                  <a:close/>
                  <a:moveTo>
                    <a:pt x="39" y="72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37" y="76"/>
                    <a:pt x="34" y="77"/>
                    <a:pt x="32" y="79"/>
                  </a:cubicBezTo>
                  <a:cubicBezTo>
                    <a:pt x="32" y="72"/>
                    <a:pt x="32" y="72"/>
                    <a:pt x="32" y="72"/>
                  </a:cubicBezTo>
                  <a:lnTo>
                    <a:pt x="39" y="72"/>
                  </a:lnTo>
                  <a:close/>
                  <a:moveTo>
                    <a:pt x="32" y="93"/>
                  </a:moveTo>
                  <a:cubicBezTo>
                    <a:pt x="32" y="88"/>
                    <a:pt x="35" y="84"/>
                    <a:pt x="39" y="83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39" y="101"/>
                    <a:pt x="39" y="102"/>
                  </a:cubicBezTo>
                  <a:cubicBezTo>
                    <a:pt x="35" y="101"/>
                    <a:pt x="32" y="97"/>
                    <a:pt x="32" y="93"/>
                  </a:cubicBezTo>
                  <a:close/>
                  <a:moveTo>
                    <a:pt x="46" y="99"/>
                  </a:moveTo>
                  <a:cubicBezTo>
                    <a:pt x="46" y="72"/>
                    <a:pt x="46" y="72"/>
                    <a:pt x="46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22"/>
                    <a:pt x="110" y="140"/>
                    <a:pt x="87" y="140"/>
                  </a:cubicBezTo>
                  <a:cubicBezTo>
                    <a:pt x="64" y="140"/>
                    <a:pt x="46" y="122"/>
                    <a:pt x="46" y="99"/>
                  </a:cubicBezTo>
                  <a:close/>
                  <a:moveTo>
                    <a:pt x="18" y="178"/>
                  </a:moveTo>
                  <a:cubicBezTo>
                    <a:pt x="22" y="167"/>
                    <a:pt x="31" y="158"/>
                    <a:pt x="42" y="155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35" y="175"/>
                    <a:pt x="32" y="179"/>
                    <a:pt x="32" y="185"/>
                  </a:cubicBezTo>
                  <a:cubicBezTo>
                    <a:pt x="32" y="189"/>
                    <a:pt x="34" y="192"/>
                    <a:pt x="37" y="19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10" y="205"/>
                    <a:pt x="10" y="205"/>
                    <a:pt x="10" y="205"/>
                  </a:cubicBezTo>
                  <a:lnTo>
                    <a:pt x="18" y="178"/>
                  </a:lnTo>
                  <a:close/>
                  <a:moveTo>
                    <a:pt x="203" y="202"/>
                  </a:moveTo>
                  <a:cubicBezTo>
                    <a:pt x="203" y="203"/>
                    <a:pt x="201" y="205"/>
                    <a:pt x="199" y="205"/>
                  </a:cubicBezTo>
                  <a:cubicBezTo>
                    <a:pt x="198" y="205"/>
                    <a:pt x="196" y="203"/>
                    <a:pt x="196" y="202"/>
                  </a:cubicBezTo>
                  <a:cubicBezTo>
                    <a:pt x="196" y="185"/>
                    <a:pt x="196" y="185"/>
                    <a:pt x="196" y="185"/>
                  </a:cubicBezTo>
                  <a:cubicBezTo>
                    <a:pt x="196" y="181"/>
                    <a:pt x="196" y="181"/>
                    <a:pt x="196" y="181"/>
                  </a:cubicBezTo>
                  <a:cubicBezTo>
                    <a:pt x="196" y="176"/>
                    <a:pt x="191" y="171"/>
                    <a:pt x="186" y="171"/>
                  </a:cubicBezTo>
                  <a:cubicBezTo>
                    <a:pt x="180" y="171"/>
                    <a:pt x="176" y="176"/>
                    <a:pt x="176" y="181"/>
                  </a:cubicBezTo>
                  <a:cubicBezTo>
                    <a:pt x="176" y="202"/>
                    <a:pt x="176" y="202"/>
                    <a:pt x="176" y="202"/>
                  </a:cubicBezTo>
                  <a:cubicBezTo>
                    <a:pt x="176" y="203"/>
                    <a:pt x="174" y="205"/>
                    <a:pt x="172" y="205"/>
                  </a:cubicBezTo>
                  <a:cubicBezTo>
                    <a:pt x="170" y="205"/>
                    <a:pt x="169" y="203"/>
                    <a:pt x="169" y="202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9" y="176"/>
                    <a:pt x="164" y="171"/>
                    <a:pt x="159" y="171"/>
                  </a:cubicBezTo>
                  <a:cubicBezTo>
                    <a:pt x="153" y="171"/>
                    <a:pt x="148" y="176"/>
                    <a:pt x="148" y="181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48" y="203"/>
                    <a:pt x="147" y="205"/>
                    <a:pt x="145" y="205"/>
                  </a:cubicBezTo>
                  <a:cubicBezTo>
                    <a:pt x="143" y="205"/>
                    <a:pt x="142" y="203"/>
                    <a:pt x="142" y="202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2" y="172"/>
                    <a:pt x="142" y="172"/>
                    <a:pt x="142" y="172"/>
                  </a:cubicBezTo>
                  <a:cubicBezTo>
                    <a:pt x="142" y="162"/>
                    <a:pt x="147" y="154"/>
                    <a:pt x="156" y="150"/>
                  </a:cubicBezTo>
                  <a:cubicBezTo>
                    <a:pt x="159" y="149"/>
                    <a:pt x="159" y="149"/>
                    <a:pt x="159" y="149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97" y="154"/>
                    <a:pt x="203" y="162"/>
                    <a:pt x="203" y="172"/>
                  </a:cubicBezTo>
                  <a:lnTo>
                    <a:pt x="203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2">
              <a:extLst>
                <a:ext uri="{FF2B5EF4-FFF2-40B4-BE49-F238E27FC236}">
                  <a16:creationId xmlns:a16="http://schemas.microsoft.com/office/drawing/2014/main" id="{8E9246B8-CF32-4EC4-99E5-1E5E738E19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2647" y="5570538"/>
              <a:ext cx="53838" cy="53975"/>
            </a:xfrm>
            <a:custGeom>
              <a:avLst/>
              <a:gdLst>
                <a:gd name="T0" fmla="*/ 0 w 17"/>
                <a:gd name="T1" fmla="*/ 9 h 17"/>
                <a:gd name="T2" fmla="*/ 9 w 17"/>
                <a:gd name="T3" fmla="*/ 17 h 17"/>
                <a:gd name="T4" fmla="*/ 17 w 17"/>
                <a:gd name="T5" fmla="*/ 9 h 17"/>
                <a:gd name="T6" fmla="*/ 9 w 17"/>
                <a:gd name="T7" fmla="*/ 0 h 17"/>
                <a:gd name="T8" fmla="*/ 0 w 17"/>
                <a:gd name="T9" fmla="*/ 9 h 17"/>
                <a:gd name="T10" fmla="*/ 9 w 17"/>
                <a:gd name="T11" fmla="*/ 7 h 17"/>
                <a:gd name="T12" fmla="*/ 10 w 17"/>
                <a:gd name="T13" fmla="*/ 9 h 17"/>
                <a:gd name="T14" fmla="*/ 9 w 17"/>
                <a:gd name="T15" fmla="*/ 10 h 17"/>
                <a:gd name="T16" fmla="*/ 7 w 17"/>
                <a:gd name="T17" fmla="*/ 9 h 17"/>
                <a:gd name="T18" fmla="*/ 9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9" y="7"/>
                  </a:moveTo>
                  <a:cubicBezTo>
                    <a:pt x="10" y="7"/>
                    <a:pt x="10" y="8"/>
                    <a:pt x="10" y="9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8" y="10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9E2634C8-3821-44D0-91B0-5AF377AFF2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5159" y="5570538"/>
              <a:ext cx="55422" cy="53975"/>
            </a:xfrm>
            <a:custGeom>
              <a:avLst/>
              <a:gdLst>
                <a:gd name="T0" fmla="*/ 0 w 17"/>
                <a:gd name="T1" fmla="*/ 9 h 17"/>
                <a:gd name="T2" fmla="*/ 8 w 17"/>
                <a:gd name="T3" fmla="*/ 17 h 17"/>
                <a:gd name="T4" fmla="*/ 17 w 17"/>
                <a:gd name="T5" fmla="*/ 9 h 17"/>
                <a:gd name="T6" fmla="*/ 8 w 17"/>
                <a:gd name="T7" fmla="*/ 0 h 17"/>
                <a:gd name="T8" fmla="*/ 0 w 17"/>
                <a:gd name="T9" fmla="*/ 9 h 17"/>
                <a:gd name="T10" fmla="*/ 8 w 17"/>
                <a:gd name="T11" fmla="*/ 7 h 17"/>
                <a:gd name="T12" fmla="*/ 10 w 17"/>
                <a:gd name="T13" fmla="*/ 9 h 17"/>
                <a:gd name="T14" fmla="*/ 8 w 17"/>
                <a:gd name="T15" fmla="*/ 10 h 17"/>
                <a:gd name="T16" fmla="*/ 6 w 17"/>
                <a:gd name="T17" fmla="*/ 9 h 17"/>
                <a:gd name="T18" fmla="*/ 8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0" y="13"/>
                    <a:pt x="3" y="17"/>
                    <a:pt x="8" y="17"/>
                  </a:cubicBez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lose/>
                  <a:moveTo>
                    <a:pt x="8" y="7"/>
                  </a:move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6" y="10"/>
                    <a:pt x="6" y="9"/>
                  </a:cubicBezTo>
                  <a:cubicBezTo>
                    <a:pt x="6" y="8"/>
                    <a:pt x="7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4">
              <a:extLst>
                <a:ext uri="{FF2B5EF4-FFF2-40B4-BE49-F238E27FC236}">
                  <a16:creationId xmlns:a16="http://schemas.microsoft.com/office/drawing/2014/main" id="{8892E83D-3B36-480F-8E94-1DBAECE81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315" y="5656263"/>
              <a:ext cx="171015" cy="88900"/>
            </a:xfrm>
            <a:custGeom>
              <a:avLst/>
              <a:gdLst>
                <a:gd name="T0" fmla="*/ 54 w 54"/>
                <a:gd name="T1" fmla="*/ 0 h 28"/>
                <a:gd name="T2" fmla="*/ 47 w 54"/>
                <a:gd name="T3" fmla="*/ 0 h 28"/>
                <a:gd name="T4" fmla="*/ 27 w 54"/>
                <a:gd name="T5" fmla="*/ 21 h 28"/>
                <a:gd name="T6" fmla="*/ 6 w 54"/>
                <a:gd name="T7" fmla="*/ 0 h 28"/>
                <a:gd name="T8" fmla="*/ 0 w 54"/>
                <a:gd name="T9" fmla="*/ 0 h 28"/>
                <a:gd name="T10" fmla="*/ 27 w 54"/>
                <a:gd name="T11" fmla="*/ 28 h 28"/>
                <a:gd name="T12" fmla="*/ 54 w 5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12"/>
                    <a:pt x="38" y="21"/>
                    <a:pt x="27" y="21"/>
                  </a:cubicBezTo>
                  <a:cubicBezTo>
                    <a:pt x="16" y="21"/>
                    <a:pt x="6" y="12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2" y="28"/>
                    <a:pt x="27" y="28"/>
                  </a:cubicBezTo>
                  <a:cubicBezTo>
                    <a:pt x="42" y="28"/>
                    <a:pt x="54" y="15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 descr="waitress icon">
            <a:extLst>
              <a:ext uri="{FF2B5EF4-FFF2-40B4-BE49-F238E27FC236}">
                <a16:creationId xmlns:a16="http://schemas.microsoft.com/office/drawing/2014/main" id="{FE60CB3D-B0F7-4EF2-91E1-144B552C458D}"/>
              </a:ext>
            </a:extLst>
          </p:cNvPr>
          <p:cNvGrpSpPr/>
          <p:nvPr/>
        </p:nvGrpSpPr>
        <p:grpSpPr>
          <a:xfrm>
            <a:off x="1402953" y="5340350"/>
            <a:ext cx="663474" cy="676275"/>
            <a:chOff x="1402953" y="5340350"/>
            <a:chExt cx="663474" cy="676275"/>
          </a:xfrm>
          <a:solidFill>
            <a:schemeClr val="accent3"/>
          </a:solidFill>
        </p:grpSpPr>
        <p:sp>
          <p:nvSpPr>
            <p:cNvPr id="57" name="Freeform 95">
              <a:extLst>
                <a:ext uri="{FF2B5EF4-FFF2-40B4-BE49-F238E27FC236}">
                  <a16:creationId xmlns:a16="http://schemas.microsoft.com/office/drawing/2014/main" id="{DDD07C1C-A54D-4995-8B99-4323013932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2953" y="5340350"/>
              <a:ext cx="663474" cy="676275"/>
            </a:xfrm>
            <a:custGeom>
              <a:avLst/>
              <a:gdLst>
                <a:gd name="T0" fmla="*/ 165 w 209"/>
                <a:gd name="T1" fmla="*/ 144 h 212"/>
                <a:gd name="T2" fmla="*/ 186 w 209"/>
                <a:gd name="T3" fmla="*/ 127 h 212"/>
                <a:gd name="T4" fmla="*/ 158 w 209"/>
                <a:gd name="T5" fmla="*/ 130 h 212"/>
                <a:gd name="T6" fmla="*/ 148 w 209"/>
                <a:gd name="T7" fmla="*/ 62 h 212"/>
                <a:gd name="T8" fmla="*/ 25 w 209"/>
                <a:gd name="T9" fmla="*/ 156 h 212"/>
                <a:gd name="T10" fmla="*/ 114 w 209"/>
                <a:gd name="T11" fmla="*/ 212 h 212"/>
                <a:gd name="T12" fmla="*/ 209 w 209"/>
                <a:gd name="T13" fmla="*/ 191 h 212"/>
                <a:gd name="T14" fmla="*/ 168 w 209"/>
                <a:gd name="T15" fmla="*/ 161 h 212"/>
                <a:gd name="T16" fmla="*/ 172 w 209"/>
                <a:gd name="T17" fmla="*/ 191 h 212"/>
                <a:gd name="T18" fmla="*/ 162 w 209"/>
                <a:gd name="T19" fmla="*/ 168 h 212"/>
                <a:gd name="T20" fmla="*/ 145 w 209"/>
                <a:gd name="T21" fmla="*/ 150 h 212"/>
                <a:gd name="T22" fmla="*/ 63 w 209"/>
                <a:gd name="T23" fmla="*/ 151 h 212"/>
                <a:gd name="T24" fmla="*/ 56 w 209"/>
                <a:gd name="T25" fmla="*/ 182 h 212"/>
                <a:gd name="T26" fmla="*/ 117 w 209"/>
                <a:gd name="T27" fmla="*/ 182 h 212"/>
                <a:gd name="T28" fmla="*/ 111 w 209"/>
                <a:gd name="T29" fmla="*/ 151 h 212"/>
                <a:gd name="T30" fmla="*/ 70 w 209"/>
                <a:gd name="T31" fmla="*/ 158 h 212"/>
                <a:gd name="T32" fmla="*/ 104 w 209"/>
                <a:gd name="T33" fmla="*/ 185 h 212"/>
                <a:gd name="T34" fmla="*/ 104 w 209"/>
                <a:gd name="T35" fmla="*/ 147 h 212"/>
                <a:gd name="T36" fmla="*/ 70 w 209"/>
                <a:gd name="T37" fmla="*/ 144 h 212"/>
                <a:gd name="T38" fmla="*/ 104 w 209"/>
                <a:gd name="T39" fmla="*/ 147 h 212"/>
                <a:gd name="T40" fmla="*/ 59 w 209"/>
                <a:gd name="T41" fmla="*/ 202 h 212"/>
                <a:gd name="T42" fmla="*/ 73 w 209"/>
                <a:gd name="T43" fmla="*/ 195 h 212"/>
                <a:gd name="T44" fmla="*/ 100 w 209"/>
                <a:gd name="T45" fmla="*/ 195 h 212"/>
                <a:gd name="T46" fmla="*/ 73 w 209"/>
                <a:gd name="T47" fmla="*/ 195 h 212"/>
                <a:gd name="T48" fmla="*/ 107 w 209"/>
                <a:gd name="T49" fmla="*/ 195 h 212"/>
                <a:gd name="T50" fmla="*/ 114 w 209"/>
                <a:gd name="T51" fmla="*/ 191 h 212"/>
                <a:gd name="T52" fmla="*/ 124 w 209"/>
                <a:gd name="T53" fmla="*/ 153 h 212"/>
                <a:gd name="T54" fmla="*/ 144 w 209"/>
                <a:gd name="T55" fmla="*/ 191 h 212"/>
                <a:gd name="T56" fmla="*/ 138 w 209"/>
                <a:gd name="T57" fmla="*/ 150 h 212"/>
                <a:gd name="T58" fmla="*/ 111 w 209"/>
                <a:gd name="T59" fmla="*/ 141 h 212"/>
                <a:gd name="T60" fmla="*/ 132 w 209"/>
                <a:gd name="T61" fmla="*/ 109 h 212"/>
                <a:gd name="T62" fmla="*/ 137 w 209"/>
                <a:gd name="T63" fmla="*/ 144 h 212"/>
                <a:gd name="T64" fmla="*/ 141 w 209"/>
                <a:gd name="T65" fmla="*/ 93 h 212"/>
                <a:gd name="T66" fmla="*/ 87 w 209"/>
                <a:gd name="T67" fmla="*/ 7 h 212"/>
                <a:gd name="T68" fmla="*/ 134 w 209"/>
                <a:gd name="T69" fmla="*/ 76 h 212"/>
                <a:gd name="T70" fmla="*/ 121 w 209"/>
                <a:gd name="T71" fmla="*/ 69 h 212"/>
                <a:gd name="T72" fmla="*/ 125 w 209"/>
                <a:gd name="T73" fmla="*/ 111 h 212"/>
                <a:gd name="T74" fmla="*/ 56 w 209"/>
                <a:gd name="T75" fmla="*/ 127 h 212"/>
                <a:gd name="T76" fmla="*/ 46 w 209"/>
                <a:gd name="T77" fmla="*/ 69 h 212"/>
                <a:gd name="T78" fmla="*/ 111 w 209"/>
                <a:gd name="T79" fmla="*/ 69 h 212"/>
                <a:gd name="T80" fmla="*/ 111 w 209"/>
                <a:gd name="T81" fmla="*/ 62 h 212"/>
                <a:gd name="T82" fmla="*/ 84 w 209"/>
                <a:gd name="T83" fmla="*/ 53 h 212"/>
                <a:gd name="T84" fmla="*/ 39 w 209"/>
                <a:gd name="T85" fmla="*/ 76 h 212"/>
                <a:gd name="T86" fmla="*/ 87 w 209"/>
                <a:gd name="T87" fmla="*/ 7 h 212"/>
                <a:gd name="T88" fmla="*/ 32 w 209"/>
                <a:gd name="T89" fmla="*/ 93 h 212"/>
                <a:gd name="T90" fmla="*/ 32 w 209"/>
                <a:gd name="T91" fmla="*/ 106 h 212"/>
                <a:gd name="T92" fmla="*/ 51 w 209"/>
                <a:gd name="T93" fmla="*/ 132 h 212"/>
                <a:gd name="T94" fmla="*/ 45 w 209"/>
                <a:gd name="T95" fmla="*/ 147 h 212"/>
                <a:gd name="T96" fmla="*/ 18 w 209"/>
                <a:gd name="T97" fmla="*/ 178 h 212"/>
                <a:gd name="T98" fmla="*/ 49 w 209"/>
                <a:gd name="T99" fmla="*/ 186 h 212"/>
                <a:gd name="T100" fmla="*/ 43 w 209"/>
                <a:gd name="T101" fmla="*/ 205 h 212"/>
                <a:gd name="T102" fmla="*/ 36 w 209"/>
                <a:gd name="T103" fmla="*/ 205 h 212"/>
                <a:gd name="T104" fmla="*/ 203 w 209"/>
                <a:gd name="T105" fmla="*/ 205 h 212"/>
                <a:gd name="T106" fmla="*/ 121 w 209"/>
                <a:gd name="T107" fmla="*/ 198 h 212"/>
                <a:gd name="T108" fmla="*/ 203 w 209"/>
                <a:gd name="T109" fmla="*/ 19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212">
                  <a:moveTo>
                    <a:pt x="179" y="191"/>
                  </a:moveTo>
                  <a:cubicBezTo>
                    <a:pt x="186" y="144"/>
                    <a:pt x="186" y="144"/>
                    <a:pt x="186" y="144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28"/>
                    <a:pt x="167" y="127"/>
                    <a:pt x="168" y="127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3" y="120"/>
                    <a:pt x="158" y="124"/>
                    <a:pt x="158" y="130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28"/>
                    <a:pt x="120" y="0"/>
                    <a:pt x="87" y="0"/>
                  </a:cubicBezTo>
                  <a:cubicBezTo>
                    <a:pt x="53" y="0"/>
                    <a:pt x="25" y="28"/>
                    <a:pt x="25" y="62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19" y="161"/>
                    <a:pt x="14" y="168"/>
                    <a:pt x="11" y="17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14" y="212"/>
                    <a:pt x="114" y="212"/>
                    <a:pt x="114" y="212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209" y="212"/>
                    <a:pt x="209" y="212"/>
                    <a:pt x="209" y="212"/>
                  </a:cubicBezTo>
                  <a:cubicBezTo>
                    <a:pt x="209" y="191"/>
                    <a:pt x="209" y="191"/>
                    <a:pt x="209" y="191"/>
                  </a:cubicBezTo>
                  <a:lnTo>
                    <a:pt x="179" y="191"/>
                  </a:lnTo>
                  <a:close/>
                  <a:moveTo>
                    <a:pt x="177" y="161"/>
                  </a:moveTo>
                  <a:cubicBezTo>
                    <a:pt x="168" y="161"/>
                    <a:pt x="168" y="161"/>
                    <a:pt x="168" y="161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78" y="150"/>
                    <a:pt x="178" y="150"/>
                    <a:pt x="178" y="150"/>
                  </a:cubicBezTo>
                  <a:lnTo>
                    <a:pt x="177" y="161"/>
                  </a:lnTo>
                  <a:close/>
                  <a:moveTo>
                    <a:pt x="63" y="151"/>
                  </a:moveTo>
                  <a:cubicBezTo>
                    <a:pt x="63" y="182"/>
                    <a:pt x="63" y="182"/>
                    <a:pt x="63" y="182"/>
                  </a:cubicBezTo>
                  <a:cubicBezTo>
                    <a:pt x="62" y="181"/>
                    <a:pt x="61" y="181"/>
                    <a:pt x="59" y="181"/>
                  </a:cubicBezTo>
                  <a:cubicBezTo>
                    <a:pt x="58" y="181"/>
                    <a:pt x="57" y="181"/>
                    <a:pt x="56" y="182"/>
                  </a:cubicBezTo>
                  <a:cubicBezTo>
                    <a:pt x="56" y="152"/>
                    <a:pt x="56" y="152"/>
                    <a:pt x="56" y="152"/>
                  </a:cubicBezTo>
                  <a:lnTo>
                    <a:pt x="63" y="151"/>
                  </a:lnTo>
                  <a:close/>
                  <a:moveTo>
                    <a:pt x="117" y="182"/>
                  </a:moveTo>
                  <a:cubicBezTo>
                    <a:pt x="116" y="181"/>
                    <a:pt x="115" y="181"/>
                    <a:pt x="114" y="181"/>
                  </a:cubicBezTo>
                  <a:cubicBezTo>
                    <a:pt x="113" y="181"/>
                    <a:pt x="112" y="181"/>
                    <a:pt x="111" y="182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7" y="152"/>
                    <a:pt x="117" y="152"/>
                    <a:pt x="117" y="152"/>
                  </a:cubicBezTo>
                  <a:lnTo>
                    <a:pt x="117" y="182"/>
                  </a:lnTo>
                  <a:close/>
                  <a:moveTo>
                    <a:pt x="70" y="158"/>
                  </a:moveTo>
                  <a:cubicBezTo>
                    <a:pt x="73" y="161"/>
                    <a:pt x="79" y="164"/>
                    <a:pt x="87" y="164"/>
                  </a:cubicBezTo>
                  <a:cubicBezTo>
                    <a:pt x="94" y="164"/>
                    <a:pt x="100" y="161"/>
                    <a:pt x="104" y="158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70" y="185"/>
                    <a:pt x="70" y="185"/>
                    <a:pt x="70" y="185"/>
                  </a:cubicBezTo>
                  <a:lnTo>
                    <a:pt x="70" y="158"/>
                  </a:lnTo>
                  <a:close/>
                  <a:moveTo>
                    <a:pt x="104" y="147"/>
                  </a:moveTo>
                  <a:cubicBezTo>
                    <a:pt x="103" y="148"/>
                    <a:pt x="100" y="157"/>
                    <a:pt x="87" y="157"/>
                  </a:cubicBezTo>
                  <a:cubicBezTo>
                    <a:pt x="74" y="157"/>
                    <a:pt x="70" y="148"/>
                    <a:pt x="70" y="147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5" y="146"/>
                    <a:pt x="80" y="147"/>
                    <a:pt x="87" y="147"/>
                  </a:cubicBezTo>
                  <a:cubicBezTo>
                    <a:pt x="93" y="147"/>
                    <a:pt x="99" y="146"/>
                    <a:pt x="104" y="144"/>
                  </a:cubicBezTo>
                  <a:lnTo>
                    <a:pt x="104" y="147"/>
                  </a:lnTo>
                  <a:close/>
                  <a:moveTo>
                    <a:pt x="59" y="188"/>
                  </a:moveTo>
                  <a:cubicBezTo>
                    <a:pt x="63" y="188"/>
                    <a:pt x="66" y="191"/>
                    <a:pt x="66" y="195"/>
                  </a:cubicBezTo>
                  <a:cubicBezTo>
                    <a:pt x="66" y="199"/>
                    <a:pt x="63" y="202"/>
                    <a:pt x="59" y="202"/>
                  </a:cubicBezTo>
                  <a:cubicBezTo>
                    <a:pt x="56" y="202"/>
                    <a:pt x="53" y="199"/>
                    <a:pt x="53" y="195"/>
                  </a:cubicBezTo>
                  <a:cubicBezTo>
                    <a:pt x="53" y="191"/>
                    <a:pt x="56" y="188"/>
                    <a:pt x="59" y="188"/>
                  </a:cubicBezTo>
                  <a:close/>
                  <a:moveTo>
                    <a:pt x="73" y="195"/>
                  </a:moveTo>
                  <a:cubicBezTo>
                    <a:pt x="73" y="194"/>
                    <a:pt x="73" y="192"/>
                    <a:pt x="73" y="191"/>
                  </a:cubicBezTo>
                  <a:cubicBezTo>
                    <a:pt x="101" y="191"/>
                    <a:pt x="101" y="191"/>
                    <a:pt x="101" y="191"/>
                  </a:cubicBezTo>
                  <a:cubicBezTo>
                    <a:pt x="100" y="192"/>
                    <a:pt x="100" y="194"/>
                    <a:pt x="100" y="195"/>
                  </a:cubicBezTo>
                  <a:cubicBezTo>
                    <a:pt x="100" y="199"/>
                    <a:pt x="102" y="203"/>
                    <a:pt x="105" y="205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71" y="203"/>
                    <a:pt x="73" y="199"/>
                    <a:pt x="73" y="195"/>
                  </a:cubicBezTo>
                  <a:close/>
                  <a:moveTo>
                    <a:pt x="114" y="191"/>
                  </a:moveTo>
                  <a:cubicBezTo>
                    <a:pt x="114" y="202"/>
                    <a:pt x="114" y="202"/>
                    <a:pt x="114" y="202"/>
                  </a:cubicBezTo>
                  <a:cubicBezTo>
                    <a:pt x="110" y="202"/>
                    <a:pt x="107" y="199"/>
                    <a:pt x="107" y="195"/>
                  </a:cubicBezTo>
                  <a:cubicBezTo>
                    <a:pt x="107" y="191"/>
                    <a:pt x="110" y="188"/>
                    <a:pt x="114" y="188"/>
                  </a:cubicBezTo>
                  <a:cubicBezTo>
                    <a:pt x="116" y="188"/>
                    <a:pt x="119" y="189"/>
                    <a:pt x="120" y="191"/>
                  </a:cubicBezTo>
                  <a:lnTo>
                    <a:pt x="114" y="191"/>
                  </a:lnTo>
                  <a:close/>
                  <a:moveTo>
                    <a:pt x="127" y="191"/>
                  </a:moveTo>
                  <a:cubicBezTo>
                    <a:pt x="127" y="189"/>
                    <a:pt x="126" y="187"/>
                    <a:pt x="124" y="186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1" y="154"/>
                    <a:pt x="136" y="156"/>
                    <a:pt x="139" y="158"/>
                  </a:cubicBezTo>
                  <a:cubicBezTo>
                    <a:pt x="144" y="191"/>
                    <a:pt x="144" y="191"/>
                    <a:pt x="144" y="191"/>
                  </a:cubicBezTo>
                  <a:lnTo>
                    <a:pt x="127" y="191"/>
                  </a:lnTo>
                  <a:close/>
                  <a:moveTo>
                    <a:pt x="137" y="144"/>
                  </a:moveTo>
                  <a:cubicBezTo>
                    <a:pt x="138" y="150"/>
                    <a:pt x="138" y="150"/>
                    <a:pt x="138" y="150"/>
                  </a:cubicBezTo>
                  <a:cubicBezTo>
                    <a:pt x="135" y="148"/>
                    <a:pt x="132" y="147"/>
                    <a:pt x="128" y="147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5" y="138"/>
                    <a:pt x="119" y="135"/>
                    <a:pt x="122" y="132"/>
                  </a:cubicBezTo>
                  <a:cubicBezTo>
                    <a:pt x="128" y="127"/>
                    <a:pt x="131" y="119"/>
                    <a:pt x="132" y="111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5" y="109"/>
                    <a:pt x="139" y="108"/>
                    <a:pt x="141" y="106"/>
                  </a:cubicBezTo>
                  <a:cubicBezTo>
                    <a:pt x="141" y="144"/>
                    <a:pt x="141" y="144"/>
                    <a:pt x="141" y="144"/>
                  </a:cubicBezTo>
                  <a:lnTo>
                    <a:pt x="137" y="144"/>
                  </a:lnTo>
                  <a:close/>
                  <a:moveTo>
                    <a:pt x="134" y="86"/>
                  </a:moveTo>
                  <a:cubicBezTo>
                    <a:pt x="134" y="83"/>
                    <a:pt x="134" y="83"/>
                    <a:pt x="134" y="83"/>
                  </a:cubicBezTo>
                  <a:cubicBezTo>
                    <a:pt x="138" y="84"/>
                    <a:pt x="141" y="88"/>
                    <a:pt x="141" y="93"/>
                  </a:cubicBezTo>
                  <a:cubicBezTo>
                    <a:pt x="141" y="98"/>
                    <a:pt x="138" y="102"/>
                    <a:pt x="133" y="103"/>
                  </a:cubicBezTo>
                  <a:lnTo>
                    <a:pt x="134" y="86"/>
                  </a:lnTo>
                  <a:close/>
                  <a:moveTo>
                    <a:pt x="87" y="7"/>
                  </a:moveTo>
                  <a:cubicBezTo>
                    <a:pt x="117" y="7"/>
                    <a:pt x="141" y="32"/>
                    <a:pt x="141" y="62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9" y="77"/>
                    <a:pt x="137" y="76"/>
                    <a:pt x="134" y="7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4" y="117"/>
                    <a:pt x="122" y="123"/>
                    <a:pt x="117" y="127"/>
                  </a:cubicBezTo>
                  <a:cubicBezTo>
                    <a:pt x="111" y="133"/>
                    <a:pt x="101" y="140"/>
                    <a:pt x="87" y="140"/>
                  </a:cubicBezTo>
                  <a:cubicBezTo>
                    <a:pt x="72" y="140"/>
                    <a:pt x="62" y="133"/>
                    <a:pt x="56" y="127"/>
                  </a:cubicBezTo>
                  <a:cubicBezTo>
                    <a:pt x="52" y="123"/>
                    <a:pt x="49" y="117"/>
                    <a:pt x="48" y="111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71" y="69"/>
                    <a:pt x="80" y="65"/>
                    <a:pt x="87" y="60"/>
                  </a:cubicBezTo>
                  <a:cubicBezTo>
                    <a:pt x="94" y="65"/>
                    <a:pt x="102" y="69"/>
                    <a:pt x="111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3" y="62"/>
                    <a:pt x="95" y="59"/>
                    <a:pt x="89" y="53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8" y="59"/>
                    <a:pt x="70" y="62"/>
                    <a:pt x="6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6" y="76"/>
                    <a:pt x="34" y="77"/>
                    <a:pt x="32" y="79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32"/>
                    <a:pt x="57" y="7"/>
                    <a:pt x="87" y="7"/>
                  </a:cubicBezTo>
                  <a:close/>
                  <a:moveTo>
                    <a:pt x="39" y="86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36" y="102"/>
                    <a:pt x="32" y="98"/>
                    <a:pt x="32" y="93"/>
                  </a:cubicBezTo>
                  <a:cubicBezTo>
                    <a:pt x="32" y="88"/>
                    <a:pt x="35" y="84"/>
                    <a:pt x="39" y="83"/>
                  </a:cubicBezTo>
                  <a:lnTo>
                    <a:pt x="39" y="86"/>
                  </a:lnTo>
                  <a:close/>
                  <a:moveTo>
                    <a:pt x="32" y="106"/>
                  </a:moveTo>
                  <a:cubicBezTo>
                    <a:pt x="35" y="108"/>
                    <a:pt x="38" y="109"/>
                    <a:pt x="41" y="109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2" y="119"/>
                    <a:pt x="46" y="127"/>
                    <a:pt x="51" y="132"/>
                  </a:cubicBezTo>
                  <a:cubicBezTo>
                    <a:pt x="54" y="135"/>
                    <a:pt x="58" y="138"/>
                    <a:pt x="63" y="141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1" y="148"/>
                    <a:pt x="36" y="149"/>
                    <a:pt x="32" y="151"/>
                  </a:cubicBezTo>
                  <a:cubicBezTo>
                    <a:pt x="32" y="106"/>
                    <a:pt x="32" y="106"/>
                    <a:pt x="32" y="106"/>
                  </a:cubicBezTo>
                  <a:close/>
                  <a:moveTo>
                    <a:pt x="18" y="178"/>
                  </a:moveTo>
                  <a:cubicBezTo>
                    <a:pt x="22" y="165"/>
                    <a:pt x="33" y="156"/>
                    <a:pt x="46" y="154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7" y="188"/>
                    <a:pt x="46" y="191"/>
                    <a:pt x="46" y="195"/>
                  </a:cubicBezTo>
                  <a:cubicBezTo>
                    <a:pt x="46" y="199"/>
                    <a:pt x="48" y="203"/>
                    <a:pt x="50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9" y="205"/>
                    <a:pt x="9" y="205"/>
                    <a:pt x="9" y="205"/>
                  </a:cubicBezTo>
                  <a:lnTo>
                    <a:pt x="18" y="178"/>
                  </a:lnTo>
                  <a:close/>
                  <a:moveTo>
                    <a:pt x="203" y="205"/>
                  </a:moveTo>
                  <a:cubicBezTo>
                    <a:pt x="134" y="205"/>
                    <a:pt x="134" y="205"/>
                    <a:pt x="134" y="205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1" y="198"/>
                    <a:pt x="121" y="198"/>
                    <a:pt x="121" y="198"/>
                  </a:cubicBezTo>
                  <a:cubicBezTo>
                    <a:pt x="145" y="198"/>
                    <a:pt x="145" y="198"/>
                    <a:pt x="145" y="198"/>
                  </a:cubicBezTo>
                  <a:cubicBezTo>
                    <a:pt x="178" y="198"/>
                    <a:pt x="178" y="198"/>
                    <a:pt x="178" y="198"/>
                  </a:cubicBezTo>
                  <a:cubicBezTo>
                    <a:pt x="203" y="198"/>
                    <a:pt x="203" y="198"/>
                    <a:pt x="203" y="198"/>
                  </a:cubicBezTo>
                  <a:lnTo>
                    <a:pt x="203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6">
              <a:extLst>
                <a:ext uri="{FF2B5EF4-FFF2-40B4-BE49-F238E27FC236}">
                  <a16:creationId xmlns:a16="http://schemas.microsoft.com/office/drawing/2014/main" id="{2EFEBEA2-46DF-4948-AD45-1A24FB4A95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885" y="5570538"/>
              <a:ext cx="53838" cy="5397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0 h 17"/>
                <a:gd name="T4" fmla="*/ 0 w 17"/>
                <a:gd name="T5" fmla="*/ 9 h 17"/>
                <a:gd name="T6" fmla="*/ 8 w 17"/>
                <a:gd name="T7" fmla="*/ 17 h 17"/>
                <a:gd name="T8" fmla="*/ 17 w 17"/>
                <a:gd name="T9" fmla="*/ 9 h 17"/>
                <a:gd name="T10" fmla="*/ 7 w 17"/>
                <a:gd name="T11" fmla="*/ 9 h 17"/>
                <a:gd name="T12" fmla="*/ 8 w 17"/>
                <a:gd name="T13" fmla="*/ 7 h 17"/>
                <a:gd name="T14" fmla="*/ 10 w 17"/>
                <a:gd name="T15" fmla="*/ 9 h 17"/>
                <a:gd name="T16" fmla="*/ 8 w 17"/>
                <a:gd name="T17" fmla="*/ 10 h 17"/>
                <a:gd name="T18" fmla="*/ 7 w 17"/>
                <a:gd name="T1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9"/>
                  </a:cubicBezTo>
                  <a:close/>
                  <a:moveTo>
                    <a:pt x="7" y="9"/>
                  </a:moveTo>
                  <a:cubicBezTo>
                    <a:pt x="7" y="8"/>
                    <a:pt x="8" y="7"/>
                    <a:pt x="8" y="7"/>
                  </a:cubicBez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8" y="10"/>
                    <a:pt x="7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7">
              <a:extLst>
                <a:ext uri="{FF2B5EF4-FFF2-40B4-BE49-F238E27FC236}">
                  <a16:creationId xmlns:a16="http://schemas.microsoft.com/office/drawing/2014/main" id="{A43C8369-3329-4A44-AC18-AEA41B0AD6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1230" y="5570538"/>
              <a:ext cx="53838" cy="53975"/>
            </a:xfrm>
            <a:custGeom>
              <a:avLst/>
              <a:gdLst>
                <a:gd name="T0" fmla="*/ 0 w 17"/>
                <a:gd name="T1" fmla="*/ 9 h 17"/>
                <a:gd name="T2" fmla="*/ 9 w 17"/>
                <a:gd name="T3" fmla="*/ 17 h 17"/>
                <a:gd name="T4" fmla="*/ 17 w 17"/>
                <a:gd name="T5" fmla="*/ 9 h 17"/>
                <a:gd name="T6" fmla="*/ 9 w 17"/>
                <a:gd name="T7" fmla="*/ 0 h 17"/>
                <a:gd name="T8" fmla="*/ 0 w 17"/>
                <a:gd name="T9" fmla="*/ 9 h 17"/>
                <a:gd name="T10" fmla="*/ 11 w 17"/>
                <a:gd name="T11" fmla="*/ 9 h 17"/>
                <a:gd name="T12" fmla="*/ 9 w 17"/>
                <a:gd name="T13" fmla="*/ 10 h 17"/>
                <a:gd name="T14" fmla="*/ 7 w 17"/>
                <a:gd name="T15" fmla="*/ 9 h 17"/>
                <a:gd name="T16" fmla="*/ 9 w 17"/>
                <a:gd name="T17" fmla="*/ 7 h 17"/>
                <a:gd name="T18" fmla="*/ 11 w 17"/>
                <a:gd name="T1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11" y="9"/>
                  </a:moveTo>
                  <a:cubicBezTo>
                    <a:pt x="11" y="10"/>
                    <a:pt x="10" y="10"/>
                    <a:pt x="9" y="10"/>
                  </a:cubicBezTo>
                  <a:cubicBezTo>
                    <a:pt x="8" y="10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1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8">
              <a:extLst>
                <a:ext uri="{FF2B5EF4-FFF2-40B4-BE49-F238E27FC236}">
                  <a16:creationId xmlns:a16="http://schemas.microsoft.com/office/drawing/2014/main" id="{DFB0E17F-F5C1-44A6-8EEE-A8124EE2C4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1386" y="5656263"/>
              <a:ext cx="174181" cy="88900"/>
            </a:xfrm>
            <a:custGeom>
              <a:avLst/>
              <a:gdLst>
                <a:gd name="T0" fmla="*/ 28 w 55"/>
                <a:gd name="T1" fmla="*/ 21 h 28"/>
                <a:gd name="T2" fmla="*/ 7 w 55"/>
                <a:gd name="T3" fmla="*/ 0 h 28"/>
                <a:gd name="T4" fmla="*/ 0 w 55"/>
                <a:gd name="T5" fmla="*/ 0 h 28"/>
                <a:gd name="T6" fmla="*/ 28 w 55"/>
                <a:gd name="T7" fmla="*/ 28 h 28"/>
                <a:gd name="T8" fmla="*/ 55 w 55"/>
                <a:gd name="T9" fmla="*/ 0 h 28"/>
                <a:gd name="T10" fmla="*/ 48 w 55"/>
                <a:gd name="T11" fmla="*/ 0 h 28"/>
                <a:gd name="T12" fmla="*/ 28 w 55"/>
                <a:gd name="T1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8">
                  <a:moveTo>
                    <a:pt x="28" y="21"/>
                  </a:moveTo>
                  <a:cubicBezTo>
                    <a:pt x="16" y="21"/>
                    <a:pt x="7" y="12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3" y="28"/>
                    <a:pt x="28" y="28"/>
                  </a:cubicBezTo>
                  <a:cubicBezTo>
                    <a:pt x="43" y="28"/>
                    <a:pt x="55" y="15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2"/>
                    <a:pt x="39" y="21"/>
                    <a:pt x="2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 descr="chef icon">
            <a:extLst>
              <a:ext uri="{FF2B5EF4-FFF2-40B4-BE49-F238E27FC236}">
                <a16:creationId xmlns:a16="http://schemas.microsoft.com/office/drawing/2014/main" id="{B46C3575-EA43-4DAB-9213-ECBC1EA6E6A1}"/>
              </a:ext>
            </a:extLst>
          </p:cNvPr>
          <p:cNvGrpSpPr/>
          <p:nvPr/>
        </p:nvGrpSpPr>
        <p:grpSpPr>
          <a:xfrm>
            <a:off x="2242191" y="5340350"/>
            <a:ext cx="663474" cy="676275"/>
            <a:chOff x="2242191" y="5340350"/>
            <a:chExt cx="663474" cy="676275"/>
          </a:xfrm>
          <a:solidFill>
            <a:schemeClr val="accent2"/>
          </a:solidFill>
        </p:grpSpPr>
        <p:sp>
          <p:nvSpPr>
            <p:cNvPr id="62" name="Freeform 99">
              <a:extLst>
                <a:ext uri="{FF2B5EF4-FFF2-40B4-BE49-F238E27FC236}">
                  <a16:creationId xmlns:a16="http://schemas.microsoft.com/office/drawing/2014/main" id="{77EAE65E-696E-44A5-A0C2-B857578695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29040" y="5656263"/>
              <a:ext cx="174181" cy="88900"/>
            </a:xfrm>
            <a:custGeom>
              <a:avLst/>
              <a:gdLst>
                <a:gd name="T0" fmla="*/ 55 w 55"/>
                <a:gd name="T1" fmla="*/ 0 h 28"/>
                <a:gd name="T2" fmla="*/ 48 w 55"/>
                <a:gd name="T3" fmla="*/ 0 h 28"/>
                <a:gd name="T4" fmla="*/ 27 w 55"/>
                <a:gd name="T5" fmla="*/ 21 h 28"/>
                <a:gd name="T6" fmla="*/ 7 w 55"/>
                <a:gd name="T7" fmla="*/ 0 h 28"/>
                <a:gd name="T8" fmla="*/ 0 w 55"/>
                <a:gd name="T9" fmla="*/ 0 h 28"/>
                <a:gd name="T10" fmla="*/ 27 w 55"/>
                <a:gd name="T11" fmla="*/ 28 h 28"/>
                <a:gd name="T12" fmla="*/ 55 w 55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8">
                  <a:moveTo>
                    <a:pt x="5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2"/>
                    <a:pt x="39" y="21"/>
                    <a:pt x="27" y="21"/>
                  </a:cubicBezTo>
                  <a:cubicBezTo>
                    <a:pt x="16" y="21"/>
                    <a:pt x="7" y="12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2" y="28"/>
                    <a:pt x="27" y="28"/>
                  </a:cubicBezTo>
                  <a:cubicBezTo>
                    <a:pt x="42" y="28"/>
                    <a:pt x="55" y="15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00">
              <a:extLst>
                <a:ext uri="{FF2B5EF4-FFF2-40B4-BE49-F238E27FC236}">
                  <a16:creationId xmlns:a16="http://schemas.microsoft.com/office/drawing/2014/main" id="{4C0B56D8-F070-4519-9896-A437FE92C6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0709" y="5907088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01">
              <a:extLst>
                <a:ext uri="{FF2B5EF4-FFF2-40B4-BE49-F238E27FC236}">
                  <a16:creationId xmlns:a16="http://schemas.microsoft.com/office/drawing/2014/main" id="{2682B107-A298-4D7C-9F74-CB5AFB7DE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0709" y="5948363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02">
              <a:extLst>
                <a:ext uri="{FF2B5EF4-FFF2-40B4-BE49-F238E27FC236}">
                  <a16:creationId xmlns:a16="http://schemas.microsoft.com/office/drawing/2014/main" id="{EB71D04E-AD00-454F-954E-5C146C7714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8884" y="5418138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3">
              <a:extLst>
                <a:ext uri="{FF2B5EF4-FFF2-40B4-BE49-F238E27FC236}">
                  <a16:creationId xmlns:a16="http://schemas.microsoft.com/office/drawing/2014/main" id="{4776451F-3DA5-44E9-BE22-AFB1DF912B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42191" y="5340350"/>
              <a:ext cx="663474" cy="676275"/>
            </a:xfrm>
            <a:custGeom>
              <a:avLst/>
              <a:gdLst>
                <a:gd name="T0" fmla="*/ 180 w 209"/>
                <a:gd name="T1" fmla="*/ 11 h 212"/>
                <a:gd name="T2" fmla="*/ 168 w 209"/>
                <a:gd name="T3" fmla="*/ 157 h 212"/>
                <a:gd name="T4" fmla="*/ 128 w 209"/>
                <a:gd name="T5" fmla="*/ 147 h 212"/>
                <a:gd name="T6" fmla="*/ 133 w 209"/>
                <a:gd name="T7" fmla="*/ 109 h 212"/>
                <a:gd name="T8" fmla="*/ 148 w 209"/>
                <a:gd name="T9" fmla="*/ 86 h 212"/>
                <a:gd name="T10" fmla="*/ 124 w 209"/>
                <a:gd name="T11" fmla="*/ 0 h 212"/>
                <a:gd name="T12" fmla="*/ 68 w 209"/>
                <a:gd name="T13" fmla="*/ 7 h 212"/>
                <a:gd name="T14" fmla="*/ 25 w 209"/>
                <a:gd name="T15" fmla="*/ 50 h 212"/>
                <a:gd name="T16" fmla="*/ 62 w 209"/>
                <a:gd name="T17" fmla="*/ 141 h 212"/>
                <a:gd name="T18" fmla="*/ 11 w 209"/>
                <a:gd name="T19" fmla="*/ 176 h 212"/>
                <a:gd name="T20" fmla="*/ 171 w 209"/>
                <a:gd name="T21" fmla="*/ 207 h 212"/>
                <a:gd name="T22" fmla="*/ 195 w 209"/>
                <a:gd name="T23" fmla="*/ 157 h 212"/>
                <a:gd name="T24" fmla="*/ 69 w 209"/>
                <a:gd name="T25" fmla="*/ 147 h 212"/>
                <a:gd name="T26" fmla="*/ 103 w 209"/>
                <a:gd name="T27" fmla="*/ 144 h 212"/>
                <a:gd name="T28" fmla="*/ 69 w 209"/>
                <a:gd name="T29" fmla="*/ 147 h 212"/>
                <a:gd name="T30" fmla="*/ 107 w 209"/>
                <a:gd name="T31" fmla="*/ 81 h 212"/>
                <a:gd name="T32" fmla="*/ 39 w 209"/>
                <a:gd name="T33" fmla="*/ 69 h 212"/>
                <a:gd name="T34" fmla="*/ 32 w 209"/>
                <a:gd name="T35" fmla="*/ 58 h 212"/>
                <a:gd name="T36" fmla="*/ 134 w 209"/>
                <a:gd name="T37" fmla="*/ 76 h 212"/>
                <a:gd name="T38" fmla="*/ 66 w 209"/>
                <a:gd name="T39" fmla="*/ 81 h 212"/>
                <a:gd name="T40" fmla="*/ 64 w 209"/>
                <a:gd name="T41" fmla="*/ 79 h 212"/>
                <a:gd name="T42" fmla="*/ 134 w 209"/>
                <a:gd name="T43" fmla="*/ 99 h 212"/>
                <a:gd name="T44" fmla="*/ 134 w 209"/>
                <a:gd name="T45" fmla="*/ 102 h 212"/>
                <a:gd name="T46" fmla="*/ 68 w 209"/>
                <a:gd name="T47" fmla="*/ 16 h 212"/>
                <a:gd name="T48" fmla="*/ 103 w 209"/>
                <a:gd name="T49" fmla="*/ 14 h 212"/>
                <a:gd name="T50" fmla="*/ 124 w 209"/>
                <a:gd name="T51" fmla="*/ 7 h 212"/>
                <a:gd name="T52" fmla="*/ 141 w 209"/>
                <a:gd name="T53" fmla="*/ 48 h 212"/>
                <a:gd name="T54" fmla="*/ 107 w 209"/>
                <a:gd name="T55" fmla="*/ 38 h 212"/>
                <a:gd name="T56" fmla="*/ 73 w 209"/>
                <a:gd name="T57" fmla="*/ 52 h 212"/>
                <a:gd name="T58" fmla="*/ 66 w 209"/>
                <a:gd name="T59" fmla="*/ 52 h 212"/>
                <a:gd name="T60" fmla="*/ 31 w 209"/>
                <a:gd name="T61" fmla="*/ 47 h 212"/>
                <a:gd name="T62" fmla="*/ 32 w 209"/>
                <a:gd name="T63" fmla="*/ 93 h 212"/>
                <a:gd name="T64" fmla="*/ 39 w 209"/>
                <a:gd name="T65" fmla="*/ 102 h 212"/>
                <a:gd name="T66" fmla="*/ 45 w 209"/>
                <a:gd name="T67" fmla="*/ 75 h 212"/>
                <a:gd name="T68" fmla="*/ 64 w 209"/>
                <a:gd name="T69" fmla="*/ 89 h 212"/>
                <a:gd name="T70" fmla="*/ 102 w 209"/>
                <a:gd name="T71" fmla="*/ 75 h 212"/>
                <a:gd name="T72" fmla="*/ 117 w 209"/>
                <a:gd name="T73" fmla="*/ 81 h 212"/>
                <a:gd name="T74" fmla="*/ 127 w 209"/>
                <a:gd name="T75" fmla="*/ 99 h 212"/>
                <a:gd name="T76" fmla="*/ 18 w 209"/>
                <a:gd name="T77" fmla="*/ 178 h 212"/>
                <a:gd name="T78" fmla="*/ 73 w 209"/>
                <a:gd name="T79" fmla="*/ 161 h 212"/>
                <a:gd name="T80" fmla="*/ 42 w 209"/>
                <a:gd name="T81" fmla="*/ 205 h 212"/>
                <a:gd name="T82" fmla="*/ 36 w 209"/>
                <a:gd name="T83" fmla="*/ 205 h 212"/>
                <a:gd name="T84" fmla="*/ 137 w 209"/>
                <a:gd name="T85" fmla="*/ 205 h 212"/>
                <a:gd name="T86" fmla="*/ 130 w 209"/>
                <a:gd name="T87" fmla="*/ 205 h 212"/>
                <a:gd name="T88" fmla="*/ 81 w 209"/>
                <a:gd name="T89" fmla="*/ 164 h 212"/>
                <a:gd name="T90" fmla="*/ 116 w 209"/>
                <a:gd name="T91" fmla="*/ 152 h 212"/>
                <a:gd name="T92" fmla="*/ 123 w 209"/>
                <a:gd name="T93" fmla="*/ 153 h 212"/>
                <a:gd name="T94" fmla="*/ 164 w 209"/>
                <a:gd name="T95" fmla="*/ 205 h 212"/>
                <a:gd name="T96" fmla="*/ 182 w 209"/>
                <a:gd name="T97" fmla="*/ 205 h 212"/>
                <a:gd name="T98" fmla="*/ 189 w 209"/>
                <a:gd name="T99" fmla="*/ 157 h 212"/>
                <a:gd name="T100" fmla="*/ 195 w 209"/>
                <a:gd name="T101" fmla="*/ 150 h 212"/>
                <a:gd name="T102" fmla="*/ 177 w 209"/>
                <a:gd name="T103" fmla="*/ 17 h 212"/>
                <a:gd name="T104" fmla="*/ 202 w 209"/>
                <a:gd name="T105" fmla="*/ 1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212">
                  <a:moveTo>
                    <a:pt x="209" y="92"/>
                  </a:moveTo>
                  <a:cubicBezTo>
                    <a:pt x="209" y="67"/>
                    <a:pt x="202" y="43"/>
                    <a:pt x="188" y="22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68" y="197"/>
                    <a:pt x="168" y="197"/>
                    <a:pt x="168" y="197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57" y="161"/>
                    <a:pt x="144" y="149"/>
                    <a:pt x="128" y="147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22" y="134"/>
                    <a:pt x="130" y="123"/>
                    <a:pt x="133" y="109"/>
                  </a:cubicBezTo>
                  <a:cubicBezTo>
                    <a:pt x="141" y="108"/>
                    <a:pt x="148" y="101"/>
                    <a:pt x="148" y="93"/>
                  </a:cubicBezTo>
                  <a:cubicBezTo>
                    <a:pt x="148" y="90"/>
                    <a:pt x="147" y="88"/>
                    <a:pt x="146" y="86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52" y="45"/>
                    <a:pt x="155" y="38"/>
                    <a:pt x="155" y="31"/>
                  </a:cubicBezTo>
                  <a:cubicBezTo>
                    <a:pt x="155" y="14"/>
                    <a:pt x="141" y="0"/>
                    <a:pt x="124" y="0"/>
                  </a:cubicBezTo>
                  <a:cubicBezTo>
                    <a:pt x="117" y="0"/>
                    <a:pt x="110" y="3"/>
                    <a:pt x="105" y="7"/>
                  </a:cubicBezTo>
                  <a:cubicBezTo>
                    <a:pt x="100" y="3"/>
                    <a:pt x="93" y="0"/>
                    <a:pt x="86" y="0"/>
                  </a:cubicBezTo>
                  <a:cubicBezTo>
                    <a:pt x="80" y="0"/>
                    <a:pt x="73" y="3"/>
                    <a:pt x="68" y="7"/>
                  </a:cubicBezTo>
                  <a:cubicBezTo>
                    <a:pt x="62" y="3"/>
                    <a:pt x="56" y="0"/>
                    <a:pt x="49" y="0"/>
                  </a:cubicBezTo>
                  <a:cubicBezTo>
                    <a:pt x="32" y="0"/>
                    <a:pt x="18" y="14"/>
                    <a:pt x="18" y="31"/>
                  </a:cubicBezTo>
                  <a:cubicBezTo>
                    <a:pt x="18" y="38"/>
                    <a:pt x="21" y="45"/>
                    <a:pt x="25" y="50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101"/>
                    <a:pt x="31" y="108"/>
                    <a:pt x="40" y="109"/>
                  </a:cubicBezTo>
                  <a:cubicBezTo>
                    <a:pt x="43" y="123"/>
                    <a:pt x="51" y="134"/>
                    <a:pt x="62" y="141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29" y="149"/>
                    <a:pt x="16" y="161"/>
                    <a:pt x="11" y="17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73" y="212"/>
                    <a:pt x="173" y="212"/>
                    <a:pt x="173" y="212"/>
                  </a:cubicBezTo>
                  <a:cubicBezTo>
                    <a:pt x="171" y="207"/>
                    <a:pt x="171" y="207"/>
                    <a:pt x="171" y="207"/>
                  </a:cubicBezTo>
                  <a:cubicBezTo>
                    <a:pt x="174" y="210"/>
                    <a:pt x="178" y="212"/>
                    <a:pt x="182" y="212"/>
                  </a:cubicBezTo>
                  <a:cubicBezTo>
                    <a:pt x="189" y="212"/>
                    <a:pt x="195" y="206"/>
                    <a:pt x="195" y="198"/>
                  </a:cubicBezTo>
                  <a:cubicBezTo>
                    <a:pt x="195" y="157"/>
                    <a:pt x="195" y="157"/>
                    <a:pt x="195" y="157"/>
                  </a:cubicBezTo>
                  <a:cubicBezTo>
                    <a:pt x="209" y="157"/>
                    <a:pt x="209" y="157"/>
                    <a:pt x="209" y="157"/>
                  </a:cubicBezTo>
                  <a:lnTo>
                    <a:pt x="209" y="92"/>
                  </a:lnTo>
                  <a:close/>
                  <a:moveTo>
                    <a:pt x="69" y="147"/>
                  </a:moveTo>
                  <a:cubicBezTo>
                    <a:pt x="69" y="144"/>
                    <a:pt x="69" y="144"/>
                    <a:pt x="69" y="144"/>
                  </a:cubicBezTo>
                  <a:cubicBezTo>
                    <a:pt x="75" y="146"/>
                    <a:pt x="80" y="147"/>
                    <a:pt x="86" y="147"/>
                  </a:cubicBezTo>
                  <a:cubicBezTo>
                    <a:pt x="92" y="147"/>
                    <a:pt x="98" y="146"/>
                    <a:pt x="103" y="144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48"/>
                    <a:pt x="99" y="157"/>
                    <a:pt x="86" y="157"/>
                  </a:cubicBezTo>
                  <a:cubicBezTo>
                    <a:pt x="73" y="157"/>
                    <a:pt x="70" y="148"/>
                    <a:pt x="69" y="147"/>
                  </a:cubicBezTo>
                  <a:close/>
                  <a:moveTo>
                    <a:pt x="110" y="81"/>
                  </a:moveTo>
                  <a:cubicBezTo>
                    <a:pt x="110" y="82"/>
                    <a:pt x="109" y="82"/>
                    <a:pt x="109" y="82"/>
                  </a:cubicBezTo>
                  <a:cubicBezTo>
                    <a:pt x="108" y="82"/>
                    <a:pt x="107" y="82"/>
                    <a:pt x="107" y="81"/>
                  </a:cubicBezTo>
                  <a:cubicBezTo>
                    <a:pt x="107" y="80"/>
                    <a:pt x="108" y="79"/>
                    <a:pt x="109" y="79"/>
                  </a:cubicBezTo>
                  <a:cubicBezTo>
                    <a:pt x="109" y="79"/>
                    <a:pt x="110" y="80"/>
                    <a:pt x="110" y="81"/>
                  </a:cubicBezTo>
                  <a:close/>
                  <a:moveTo>
                    <a:pt x="39" y="69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36" y="76"/>
                    <a:pt x="34" y="77"/>
                    <a:pt x="32" y="7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9" y="77"/>
                    <a:pt x="137" y="76"/>
                    <a:pt x="134" y="76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39" y="69"/>
                  </a:lnTo>
                  <a:close/>
                  <a:moveTo>
                    <a:pt x="66" y="81"/>
                  </a:moveTo>
                  <a:cubicBezTo>
                    <a:pt x="66" y="82"/>
                    <a:pt x="65" y="82"/>
                    <a:pt x="64" y="82"/>
                  </a:cubicBezTo>
                  <a:cubicBezTo>
                    <a:pt x="63" y="82"/>
                    <a:pt x="62" y="82"/>
                    <a:pt x="62" y="81"/>
                  </a:cubicBezTo>
                  <a:cubicBezTo>
                    <a:pt x="62" y="80"/>
                    <a:pt x="63" y="79"/>
                    <a:pt x="64" y="79"/>
                  </a:cubicBezTo>
                  <a:cubicBezTo>
                    <a:pt x="65" y="79"/>
                    <a:pt x="66" y="80"/>
                    <a:pt x="66" y="81"/>
                  </a:cubicBezTo>
                  <a:close/>
                  <a:moveTo>
                    <a:pt x="134" y="102"/>
                  </a:moveTo>
                  <a:cubicBezTo>
                    <a:pt x="134" y="101"/>
                    <a:pt x="134" y="100"/>
                    <a:pt x="134" y="99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8" y="84"/>
                    <a:pt x="141" y="88"/>
                    <a:pt x="141" y="93"/>
                  </a:cubicBezTo>
                  <a:cubicBezTo>
                    <a:pt x="141" y="97"/>
                    <a:pt x="138" y="101"/>
                    <a:pt x="134" y="102"/>
                  </a:cubicBezTo>
                  <a:close/>
                  <a:moveTo>
                    <a:pt x="49" y="7"/>
                  </a:moveTo>
                  <a:cubicBezTo>
                    <a:pt x="55" y="7"/>
                    <a:pt x="61" y="10"/>
                    <a:pt x="65" y="14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4" y="10"/>
                    <a:pt x="80" y="7"/>
                    <a:pt x="86" y="7"/>
                  </a:cubicBezTo>
                  <a:cubicBezTo>
                    <a:pt x="92" y="7"/>
                    <a:pt x="98" y="10"/>
                    <a:pt x="103" y="14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12" y="10"/>
                    <a:pt x="118" y="7"/>
                    <a:pt x="124" y="7"/>
                  </a:cubicBezTo>
                  <a:cubicBezTo>
                    <a:pt x="137" y="7"/>
                    <a:pt x="148" y="18"/>
                    <a:pt x="148" y="31"/>
                  </a:cubicBezTo>
                  <a:cubicBezTo>
                    <a:pt x="148" y="37"/>
                    <a:pt x="146" y="43"/>
                    <a:pt x="142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7" y="43"/>
                    <a:pt x="25" y="37"/>
                    <a:pt x="25" y="31"/>
                  </a:cubicBezTo>
                  <a:cubicBezTo>
                    <a:pt x="25" y="18"/>
                    <a:pt x="36" y="7"/>
                    <a:pt x="49" y="7"/>
                  </a:cubicBezTo>
                  <a:close/>
                  <a:moveTo>
                    <a:pt x="32" y="93"/>
                  </a:moveTo>
                  <a:cubicBezTo>
                    <a:pt x="32" y="88"/>
                    <a:pt x="35" y="84"/>
                    <a:pt x="39" y="83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39" y="101"/>
                    <a:pt x="39" y="102"/>
                  </a:cubicBezTo>
                  <a:cubicBezTo>
                    <a:pt x="35" y="101"/>
                    <a:pt x="32" y="97"/>
                    <a:pt x="32" y="93"/>
                  </a:cubicBezTo>
                  <a:close/>
                  <a:moveTo>
                    <a:pt x="45" y="99"/>
                  </a:moveTo>
                  <a:cubicBezTo>
                    <a:pt x="45" y="75"/>
                    <a:pt x="45" y="75"/>
                    <a:pt x="45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6" y="77"/>
                    <a:pt x="56" y="79"/>
                    <a:pt x="56" y="81"/>
                  </a:cubicBezTo>
                  <a:cubicBezTo>
                    <a:pt x="56" y="85"/>
                    <a:pt x="59" y="89"/>
                    <a:pt x="64" y="89"/>
                  </a:cubicBezTo>
                  <a:cubicBezTo>
                    <a:pt x="69" y="89"/>
                    <a:pt x="73" y="85"/>
                    <a:pt x="73" y="81"/>
                  </a:cubicBezTo>
                  <a:cubicBezTo>
                    <a:pt x="73" y="79"/>
                    <a:pt x="72" y="77"/>
                    <a:pt x="71" y="75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7"/>
                    <a:pt x="100" y="79"/>
                    <a:pt x="100" y="81"/>
                  </a:cubicBezTo>
                  <a:cubicBezTo>
                    <a:pt x="100" y="85"/>
                    <a:pt x="104" y="89"/>
                    <a:pt x="109" y="89"/>
                  </a:cubicBezTo>
                  <a:cubicBezTo>
                    <a:pt x="113" y="89"/>
                    <a:pt x="117" y="85"/>
                    <a:pt x="117" y="81"/>
                  </a:cubicBezTo>
                  <a:cubicBezTo>
                    <a:pt x="117" y="79"/>
                    <a:pt x="116" y="77"/>
                    <a:pt x="115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7" y="122"/>
                    <a:pt x="109" y="140"/>
                    <a:pt x="86" y="140"/>
                  </a:cubicBezTo>
                  <a:cubicBezTo>
                    <a:pt x="64" y="140"/>
                    <a:pt x="45" y="122"/>
                    <a:pt x="45" y="99"/>
                  </a:cubicBezTo>
                  <a:close/>
                  <a:moveTo>
                    <a:pt x="18" y="178"/>
                  </a:moveTo>
                  <a:cubicBezTo>
                    <a:pt x="22" y="165"/>
                    <a:pt x="33" y="156"/>
                    <a:pt x="46" y="154"/>
                  </a:cubicBezTo>
                  <a:cubicBezTo>
                    <a:pt x="64" y="151"/>
                    <a:pt x="64" y="151"/>
                    <a:pt x="64" y="151"/>
                  </a:cubicBezTo>
                  <a:cubicBezTo>
                    <a:pt x="65" y="154"/>
                    <a:pt x="68" y="158"/>
                    <a:pt x="73" y="161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205"/>
                    <a:pt x="56" y="205"/>
                    <a:pt x="56" y="205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9" y="205"/>
                    <a:pt x="9" y="205"/>
                    <a:pt x="9" y="205"/>
                  </a:cubicBezTo>
                  <a:lnTo>
                    <a:pt x="18" y="178"/>
                  </a:lnTo>
                  <a:close/>
                  <a:moveTo>
                    <a:pt x="137" y="205"/>
                  </a:moveTo>
                  <a:cubicBezTo>
                    <a:pt x="134" y="181"/>
                    <a:pt x="134" y="181"/>
                    <a:pt x="134" y="181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62" y="205"/>
                    <a:pt x="62" y="205"/>
                    <a:pt x="62" y="205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3" y="164"/>
                    <a:pt x="85" y="164"/>
                    <a:pt x="86" y="164"/>
                  </a:cubicBezTo>
                  <a:cubicBezTo>
                    <a:pt x="99" y="164"/>
                    <a:pt x="106" y="157"/>
                    <a:pt x="109" y="151"/>
                  </a:cubicBezTo>
                  <a:cubicBezTo>
                    <a:pt x="116" y="152"/>
                    <a:pt x="116" y="152"/>
                    <a:pt x="116" y="152"/>
                  </a:cubicBezTo>
                  <a:cubicBezTo>
                    <a:pt x="114" y="158"/>
                    <a:pt x="106" y="171"/>
                    <a:pt x="86" y="171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112" y="178"/>
                    <a:pt x="121" y="159"/>
                    <a:pt x="123" y="153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40" y="156"/>
                    <a:pt x="151" y="165"/>
                    <a:pt x="155" y="178"/>
                  </a:cubicBezTo>
                  <a:cubicBezTo>
                    <a:pt x="164" y="205"/>
                    <a:pt x="164" y="205"/>
                    <a:pt x="164" y="205"/>
                  </a:cubicBezTo>
                  <a:lnTo>
                    <a:pt x="137" y="205"/>
                  </a:lnTo>
                  <a:close/>
                  <a:moveTo>
                    <a:pt x="189" y="198"/>
                  </a:moveTo>
                  <a:cubicBezTo>
                    <a:pt x="189" y="202"/>
                    <a:pt x="186" y="205"/>
                    <a:pt x="182" y="205"/>
                  </a:cubicBezTo>
                  <a:cubicBezTo>
                    <a:pt x="178" y="205"/>
                    <a:pt x="175" y="202"/>
                    <a:pt x="175" y="198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89" y="157"/>
                    <a:pt x="189" y="157"/>
                    <a:pt x="189" y="157"/>
                  </a:cubicBezTo>
                  <a:lnTo>
                    <a:pt x="189" y="198"/>
                  </a:lnTo>
                  <a:close/>
                  <a:moveTo>
                    <a:pt x="202" y="150"/>
                  </a:moveTo>
                  <a:cubicBezTo>
                    <a:pt x="195" y="150"/>
                    <a:pt x="195" y="150"/>
                    <a:pt x="19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95" y="46"/>
                    <a:pt x="202" y="69"/>
                    <a:pt x="202" y="92"/>
                  </a:cubicBezTo>
                  <a:lnTo>
                    <a:pt x="202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04">
              <a:extLst>
                <a:ext uri="{FF2B5EF4-FFF2-40B4-BE49-F238E27FC236}">
                  <a16:creationId xmlns:a16="http://schemas.microsoft.com/office/drawing/2014/main" id="{1D060873-E96B-433D-93B5-E128620D9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7489" y="5948363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5">
              <a:extLst>
                <a:ext uri="{FF2B5EF4-FFF2-40B4-BE49-F238E27FC236}">
                  <a16:creationId xmlns:a16="http://schemas.microsoft.com/office/drawing/2014/main" id="{2CB020CB-6011-4E48-843B-76C098DF7A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0157" y="5776913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06">
              <a:extLst>
                <a:ext uri="{FF2B5EF4-FFF2-40B4-BE49-F238E27FC236}">
                  <a16:creationId xmlns:a16="http://schemas.microsoft.com/office/drawing/2014/main" id="{385AE329-E89E-4737-A660-3CBCF26CCE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0157" y="5548313"/>
              <a:ext cx="22169" cy="206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 descr="maid icon">
            <a:extLst>
              <a:ext uri="{FF2B5EF4-FFF2-40B4-BE49-F238E27FC236}">
                <a16:creationId xmlns:a16="http://schemas.microsoft.com/office/drawing/2014/main" id="{6DBDEBC6-D14F-42F7-8145-5F2FBC92411A}"/>
              </a:ext>
            </a:extLst>
          </p:cNvPr>
          <p:cNvGrpSpPr/>
          <p:nvPr/>
        </p:nvGrpSpPr>
        <p:grpSpPr>
          <a:xfrm>
            <a:off x="3079846" y="5340350"/>
            <a:ext cx="663474" cy="676275"/>
            <a:chOff x="3079846" y="5340350"/>
            <a:chExt cx="663474" cy="676275"/>
          </a:xfrm>
          <a:solidFill>
            <a:schemeClr val="accent1"/>
          </a:solidFill>
        </p:grpSpPr>
        <p:sp>
          <p:nvSpPr>
            <p:cNvPr id="71" name="Freeform 107">
              <a:extLst>
                <a:ext uri="{FF2B5EF4-FFF2-40B4-BE49-F238E27FC236}">
                  <a16:creationId xmlns:a16="http://schemas.microsoft.com/office/drawing/2014/main" id="{68250034-F8DC-48BC-AD25-0D06218D24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79846" y="5340350"/>
              <a:ext cx="663474" cy="676275"/>
            </a:xfrm>
            <a:custGeom>
              <a:avLst/>
              <a:gdLst>
                <a:gd name="T0" fmla="*/ 182 w 209"/>
                <a:gd name="T1" fmla="*/ 31 h 212"/>
                <a:gd name="T2" fmla="*/ 161 w 209"/>
                <a:gd name="T3" fmla="*/ 130 h 212"/>
                <a:gd name="T4" fmla="*/ 147 w 209"/>
                <a:gd name="T5" fmla="*/ 93 h 212"/>
                <a:gd name="T6" fmla="*/ 25 w 209"/>
                <a:gd name="T7" fmla="*/ 62 h 212"/>
                <a:gd name="T8" fmla="*/ 11 w 209"/>
                <a:gd name="T9" fmla="*/ 176 h 212"/>
                <a:gd name="T10" fmla="*/ 137 w 209"/>
                <a:gd name="T11" fmla="*/ 212 h 212"/>
                <a:gd name="T12" fmla="*/ 192 w 209"/>
                <a:gd name="T13" fmla="*/ 130 h 212"/>
                <a:gd name="T14" fmla="*/ 175 w 209"/>
                <a:gd name="T15" fmla="*/ 116 h 212"/>
                <a:gd name="T16" fmla="*/ 171 w 209"/>
                <a:gd name="T17" fmla="*/ 28 h 212"/>
                <a:gd name="T18" fmla="*/ 175 w 209"/>
                <a:gd name="T19" fmla="*/ 130 h 212"/>
                <a:gd name="T20" fmla="*/ 192 w 209"/>
                <a:gd name="T21" fmla="*/ 137 h 212"/>
                <a:gd name="T22" fmla="*/ 141 w 209"/>
                <a:gd name="T23" fmla="*/ 150 h 212"/>
                <a:gd name="T24" fmla="*/ 192 w 209"/>
                <a:gd name="T25" fmla="*/ 137 h 212"/>
                <a:gd name="T26" fmla="*/ 128 w 209"/>
                <a:gd name="T27" fmla="*/ 147 h 212"/>
                <a:gd name="T28" fmla="*/ 133 w 209"/>
                <a:gd name="T29" fmla="*/ 109 h 212"/>
                <a:gd name="T30" fmla="*/ 134 w 209"/>
                <a:gd name="T31" fmla="*/ 147 h 212"/>
                <a:gd name="T32" fmla="*/ 127 w 209"/>
                <a:gd name="T33" fmla="*/ 99 h 212"/>
                <a:gd name="T34" fmla="*/ 45 w 209"/>
                <a:gd name="T35" fmla="*/ 72 h 212"/>
                <a:gd name="T36" fmla="*/ 69 w 209"/>
                <a:gd name="T37" fmla="*/ 144 h 212"/>
                <a:gd name="T38" fmla="*/ 103 w 209"/>
                <a:gd name="T39" fmla="*/ 147 h 212"/>
                <a:gd name="T40" fmla="*/ 81 w 209"/>
                <a:gd name="T41" fmla="*/ 164 h 212"/>
                <a:gd name="T42" fmla="*/ 64 w 209"/>
                <a:gd name="T43" fmla="*/ 170 h 212"/>
                <a:gd name="T44" fmla="*/ 63 w 209"/>
                <a:gd name="T45" fmla="*/ 151 h 212"/>
                <a:gd name="T46" fmla="*/ 117 w 209"/>
                <a:gd name="T47" fmla="*/ 159 h 212"/>
                <a:gd name="T48" fmla="*/ 91 w 209"/>
                <a:gd name="T49" fmla="*/ 164 h 212"/>
                <a:gd name="T50" fmla="*/ 134 w 209"/>
                <a:gd name="T51" fmla="*/ 102 h 212"/>
                <a:gd name="T52" fmla="*/ 141 w 209"/>
                <a:gd name="T53" fmla="*/ 93 h 212"/>
                <a:gd name="T54" fmla="*/ 141 w 209"/>
                <a:gd name="T55" fmla="*/ 62 h 212"/>
                <a:gd name="T56" fmla="*/ 134 w 209"/>
                <a:gd name="T57" fmla="*/ 65 h 212"/>
                <a:gd name="T58" fmla="*/ 45 w 209"/>
                <a:gd name="T59" fmla="*/ 65 h 212"/>
                <a:gd name="T60" fmla="*/ 38 w 209"/>
                <a:gd name="T61" fmla="*/ 76 h 212"/>
                <a:gd name="T62" fmla="*/ 86 w 209"/>
                <a:gd name="T63" fmla="*/ 7 h 212"/>
                <a:gd name="T64" fmla="*/ 38 w 209"/>
                <a:gd name="T65" fmla="*/ 102 h 212"/>
                <a:gd name="T66" fmla="*/ 31 w 209"/>
                <a:gd name="T67" fmla="*/ 106 h 212"/>
                <a:gd name="T68" fmla="*/ 62 w 209"/>
                <a:gd name="T69" fmla="*/ 144 h 212"/>
                <a:gd name="T70" fmla="*/ 31 w 209"/>
                <a:gd name="T71" fmla="*/ 106 h 212"/>
                <a:gd name="T72" fmla="*/ 39 w 209"/>
                <a:gd name="T73" fmla="*/ 176 h 212"/>
                <a:gd name="T74" fmla="*/ 17 w 209"/>
                <a:gd name="T75" fmla="*/ 178 h 212"/>
                <a:gd name="T76" fmla="*/ 49 w 209"/>
                <a:gd name="T77" fmla="*/ 161 h 212"/>
                <a:gd name="T78" fmla="*/ 79 w 209"/>
                <a:gd name="T79" fmla="*/ 177 h 212"/>
                <a:gd name="T80" fmla="*/ 102 w 209"/>
                <a:gd name="T81" fmla="*/ 179 h 212"/>
                <a:gd name="T82" fmla="*/ 126 w 209"/>
                <a:gd name="T83" fmla="*/ 154 h 212"/>
                <a:gd name="T84" fmla="*/ 134 w 209"/>
                <a:gd name="T85" fmla="*/ 177 h 212"/>
                <a:gd name="T86" fmla="*/ 134 w 209"/>
                <a:gd name="T87" fmla="*/ 193 h 212"/>
                <a:gd name="T88" fmla="*/ 195 w 209"/>
                <a:gd name="T89" fmla="*/ 205 h 212"/>
                <a:gd name="T90" fmla="*/ 188 w 209"/>
                <a:gd name="T91" fmla="*/ 205 h 212"/>
                <a:gd name="T92" fmla="*/ 175 w 209"/>
                <a:gd name="T93" fmla="*/ 174 h 212"/>
                <a:gd name="T94" fmla="*/ 168 w 209"/>
                <a:gd name="T95" fmla="*/ 174 h 212"/>
                <a:gd name="T96" fmla="*/ 154 w 209"/>
                <a:gd name="T97" fmla="*/ 205 h 212"/>
                <a:gd name="T98" fmla="*/ 147 w 209"/>
                <a:gd name="T99" fmla="*/ 205 h 212"/>
                <a:gd name="T100" fmla="*/ 202 w 209"/>
                <a:gd name="T101" fmla="*/ 15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9" h="212">
                  <a:moveTo>
                    <a:pt x="192" y="130"/>
                  </a:moveTo>
                  <a:cubicBezTo>
                    <a:pt x="182" y="130"/>
                    <a:pt x="182" y="130"/>
                    <a:pt x="182" y="130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2" y="25"/>
                    <a:pt x="177" y="21"/>
                    <a:pt x="171" y="21"/>
                  </a:cubicBezTo>
                  <a:cubicBezTo>
                    <a:pt x="166" y="21"/>
                    <a:pt x="161" y="25"/>
                    <a:pt x="161" y="31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0" y="130"/>
                    <a:pt x="149" y="130"/>
                    <a:pt x="147" y="130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47" y="28"/>
                    <a:pt x="120" y="0"/>
                    <a:pt x="86" y="0"/>
                  </a:cubicBezTo>
                  <a:cubicBezTo>
                    <a:pt x="52" y="0"/>
                    <a:pt x="25" y="28"/>
                    <a:pt x="25" y="6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18" y="161"/>
                    <a:pt x="13" y="168"/>
                    <a:pt x="11" y="17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7" y="212"/>
                    <a:pt x="137" y="212"/>
                    <a:pt x="137" y="212"/>
                  </a:cubicBezTo>
                  <a:cubicBezTo>
                    <a:pt x="209" y="212"/>
                    <a:pt x="209" y="212"/>
                    <a:pt x="209" y="212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138"/>
                    <a:pt x="201" y="130"/>
                    <a:pt x="192" y="130"/>
                  </a:cubicBezTo>
                  <a:close/>
                  <a:moveTo>
                    <a:pt x="171" y="28"/>
                  </a:moveTo>
                  <a:cubicBezTo>
                    <a:pt x="173" y="28"/>
                    <a:pt x="175" y="29"/>
                    <a:pt x="175" y="31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68" y="29"/>
                    <a:pt x="169" y="28"/>
                    <a:pt x="171" y="28"/>
                  </a:cubicBezTo>
                  <a:close/>
                  <a:moveTo>
                    <a:pt x="168" y="123"/>
                  </a:moveTo>
                  <a:cubicBezTo>
                    <a:pt x="175" y="123"/>
                    <a:pt x="175" y="123"/>
                    <a:pt x="175" y="123"/>
                  </a:cubicBezTo>
                  <a:cubicBezTo>
                    <a:pt x="175" y="130"/>
                    <a:pt x="175" y="130"/>
                    <a:pt x="175" y="130"/>
                  </a:cubicBezTo>
                  <a:cubicBezTo>
                    <a:pt x="168" y="130"/>
                    <a:pt x="168" y="130"/>
                    <a:pt x="168" y="130"/>
                  </a:cubicBezTo>
                  <a:lnTo>
                    <a:pt x="168" y="123"/>
                  </a:lnTo>
                  <a:close/>
                  <a:moveTo>
                    <a:pt x="192" y="137"/>
                  </a:moveTo>
                  <a:cubicBezTo>
                    <a:pt x="197" y="137"/>
                    <a:pt x="202" y="141"/>
                    <a:pt x="202" y="147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1"/>
                    <a:pt x="145" y="137"/>
                    <a:pt x="151" y="137"/>
                  </a:cubicBezTo>
                  <a:lnTo>
                    <a:pt x="192" y="137"/>
                  </a:lnTo>
                  <a:close/>
                  <a:moveTo>
                    <a:pt x="134" y="147"/>
                  </a:moveTo>
                  <a:cubicBezTo>
                    <a:pt x="134" y="148"/>
                    <a:pt x="134" y="148"/>
                    <a:pt x="134" y="148"/>
                  </a:cubicBezTo>
                  <a:cubicBezTo>
                    <a:pt x="132" y="148"/>
                    <a:pt x="130" y="147"/>
                    <a:pt x="128" y="147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21" y="134"/>
                    <a:pt x="130" y="123"/>
                    <a:pt x="133" y="109"/>
                  </a:cubicBezTo>
                  <a:cubicBezTo>
                    <a:pt x="136" y="109"/>
                    <a:pt x="138" y="108"/>
                    <a:pt x="141" y="106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36" y="137"/>
                    <a:pt x="134" y="142"/>
                    <a:pt x="134" y="147"/>
                  </a:cubicBezTo>
                  <a:close/>
                  <a:moveTo>
                    <a:pt x="45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7" y="122"/>
                    <a:pt x="109" y="140"/>
                    <a:pt x="86" y="140"/>
                  </a:cubicBezTo>
                  <a:cubicBezTo>
                    <a:pt x="63" y="140"/>
                    <a:pt x="45" y="122"/>
                    <a:pt x="45" y="99"/>
                  </a:cubicBezTo>
                  <a:lnTo>
                    <a:pt x="45" y="72"/>
                  </a:lnTo>
                  <a:close/>
                  <a:moveTo>
                    <a:pt x="86" y="157"/>
                  </a:moveTo>
                  <a:cubicBezTo>
                    <a:pt x="73" y="157"/>
                    <a:pt x="70" y="148"/>
                    <a:pt x="69" y="147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4" y="146"/>
                    <a:pt x="80" y="147"/>
                    <a:pt x="86" y="147"/>
                  </a:cubicBezTo>
                  <a:cubicBezTo>
                    <a:pt x="92" y="147"/>
                    <a:pt x="98" y="146"/>
                    <a:pt x="103" y="144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48"/>
                    <a:pt x="99" y="157"/>
                    <a:pt x="86" y="157"/>
                  </a:cubicBezTo>
                  <a:close/>
                  <a:moveTo>
                    <a:pt x="63" y="151"/>
                  </a:moveTo>
                  <a:cubicBezTo>
                    <a:pt x="66" y="156"/>
                    <a:pt x="71" y="162"/>
                    <a:pt x="81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0" y="167"/>
                    <a:pt x="78" y="169"/>
                    <a:pt x="76" y="171"/>
                  </a:cubicBezTo>
                  <a:cubicBezTo>
                    <a:pt x="72" y="173"/>
                    <a:pt x="67" y="172"/>
                    <a:pt x="64" y="170"/>
                  </a:cubicBezTo>
                  <a:cubicBezTo>
                    <a:pt x="60" y="167"/>
                    <a:pt x="57" y="163"/>
                    <a:pt x="56" y="159"/>
                  </a:cubicBezTo>
                  <a:cubicBezTo>
                    <a:pt x="53" y="152"/>
                    <a:pt x="53" y="152"/>
                    <a:pt x="53" y="152"/>
                  </a:cubicBezTo>
                  <a:lnTo>
                    <a:pt x="63" y="151"/>
                  </a:lnTo>
                  <a:close/>
                  <a:moveTo>
                    <a:pt x="109" y="151"/>
                  </a:moveTo>
                  <a:cubicBezTo>
                    <a:pt x="119" y="152"/>
                    <a:pt x="119" y="152"/>
                    <a:pt x="119" y="152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5" y="163"/>
                    <a:pt x="112" y="167"/>
                    <a:pt x="108" y="170"/>
                  </a:cubicBezTo>
                  <a:cubicBezTo>
                    <a:pt x="105" y="172"/>
                    <a:pt x="100" y="173"/>
                    <a:pt x="96" y="171"/>
                  </a:cubicBezTo>
                  <a:cubicBezTo>
                    <a:pt x="94" y="169"/>
                    <a:pt x="92" y="167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101" y="162"/>
                    <a:pt x="106" y="156"/>
                    <a:pt x="109" y="151"/>
                  </a:cubicBezTo>
                  <a:close/>
                  <a:moveTo>
                    <a:pt x="134" y="102"/>
                  </a:moveTo>
                  <a:cubicBezTo>
                    <a:pt x="134" y="101"/>
                    <a:pt x="134" y="100"/>
                    <a:pt x="134" y="99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8" y="84"/>
                    <a:pt x="141" y="88"/>
                    <a:pt x="141" y="93"/>
                  </a:cubicBezTo>
                  <a:cubicBezTo>
                    <a:pt x="141" y="97"/>
                    <a:pt x="138" y="101"/>
                    <a:pt x="134" y="102"/>
                  </a:cubicBezTo>
                  <a:close/>
                  <a:moveTo>
                    <a:pt x="86" y="7"/>
                  </a:moveTo>
                  <a:cubicBezTo>
                    <a:pt x="116" y="7"/>
                    <a:pt x="141" y="32"/>
                    <a:pt x="141" y="62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9" y="77"/>
                    <a:pt x="136" y="76"/>
                    <a:pt x="134" y="76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6" y="76"/>
                    <a:pt x="33" y="77"/>
                    <a:pt x="31" y="7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32"/>
                    <a:pt x="56" y="7"/>
                    <a:pt x="86" y="7"/>
                  </a:cubicBezTo>
                  <a:close/>
                  <a:moveTo>
                    <a:pt x="38" y="83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8" y="100"/>
                    <a:pt x="38" y="101"/>
                    <a:pt x="38" y="102"/>
                  </a:cubicBezTo>
                  <a:cubicBezTo>
                    <a:pt x="34" y="101"/>
                    <a:pt x="31" y="97"/>
                    <a:pt x="31" y="93"/>
                  </a:cubicBezTo>
                  <a:cubicBezTo>
                    <a:pt x="31" y="88"/>
                    <a:pt x="34" y="84"/>
                    <a:pt x="38" y="83"/>
                  </a:cubicBezTo>
                  <a:close/>
                  <a:moveTo>
                    <a:pt x="31" y="106"/>
                  </a:moveTo>
                  <a:cubicBezTo>
                    <a:pt x="34" y="108"/>
                    <a:pt x="36" y="109"/>
                    <a:pt x="39" y="109"/>
                  </a:cubicBezTo>
                  <a:cubicBezTo>
                    <a:pt x="42" y="123"/>
                    <a:pt x="51" y="134"/>
                    <a:pt x="62" y="141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0" y="148"/>
                    <a:pt x="36" y="149"/>
                    <a:pt x="31" y="151"/>
                  </a:cubicBezTo>
                  <a:lnTo>
                    <a:pt x="31" y="106"/>
                  </a:lnTo>
                  <a:close/>
                  <a:moveTo>
                    <a:pt x="38" y="205"/>
                  </a:moveTo>
                  <a:cubicBezTo>
                    <a:pt x="36" y="196"/>
                    <a:pt x="39" y="187"/>
                    <a:pt x="44" y="180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2" y="184"/>
                    <a:pt x="30" y="195"/>
                    <a:pt x="31" y="205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21" y="165"/>
                    <a:pt x="32" y="156"/>
                    <a:pt x="46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51" y="167"/>
                    <a:pt x="55" y="172"/>
                    <a:pt x="60" y="175"/>
                  </a:cubicBezTo>
                  <a:cubicBezTo>
                    <a:pt x="63" y="177"/>
                    <a:pt x="67" y="179"/>
                    <a:pt x="71" y="179"/>
                  </a:cubicBezTo>
                  <a:cubicBezTo>
                    <a:pt x="73" y="179"/>
                    <a:pt x="76" y="178"/>
                    <a:pt x="79" y="177"/>
                  </a:cubicBezTo>
                  <a:cubicBezTo>
                    <a:pt x="82" y="175"/>
                    <a:pt x="84" y="173"/>
                    <a:pt x="86" y="170"/>
                  </a:cubicBezTo>
                  <a:cubicBezTo>
                    <a:pt x="88" y="173"/>
                    <a:pt x="90" y="175"/>
                    <a:pt x="93" y="177"/>
                  </a:cubicBezTo>
                  <a:cubicBezTo>
                    <a:pt x="96" y="178"/>
                    <a:pt x="99" y="179"/>
                    <a:pt x="102" y="179"/>
                  </a:cubicBezTo>
                  <a:cubicBezTo>
                    <a:pt x="105" y="179"/>
                    <a:pt x="109" y="177"/>
                    <a:pt x="112" y="175"/>
                  </a:cubicBezTo>
                  <a:cubicBezTo>
                    <a:pt x="117" y="172"/>
                    <a:pt x="121" y="167"/>
                    <a:pt x="123" y="161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9" y="154"/>
                    <a:pt x="131" y="155"/>
                    <a:pt x="134" y="156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131" y="184"/>
                    <a:pt x="133" y="188"/>
                    <a:pt x="134" y="193"/>
                  </a:cubicBezTo>
                  <a:cubicBezTo>
                    <a:pt x="134" y="205"/>
                    <a:pt x="134" y="205"/>
                    <a:pt x="134" y="205"/>
                  </a:cubicBezTo>
                  <a:lnTo>
                    <a:pt x="38" y="205"/>
                  </a:lnTo>
                  <a:close/>
                  <a:moveTo>
                    <a:pt x="195" y="205"/>
                  </a:moveTo>
                  <a:cubicBezTo>
                    <a:pt x="195" y="188"/>
                    <a:pt x="195" y="188"/>
                    <a:pt x="195" y="188"/>
                  </a:cubicBezTo>
                  <a:cubicBezTo>
                    <a:pt x="188" y="188"/>
                    <a:pt x="188" y="188"/>
                    <a:pt x="188" y="188"/>
                  </a:cubicBezTo>
                  <a:cubicBezTo>
                    <a:pt x="188" y="205"/>
                    <a:pt x="188" y="205"/>
                    <a:pt x="188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75" y="174"/>
                    <a:pt x="175" y="174"/>
                    <a:pt x="175" y="174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174"/>
                    <a:pt x="168" y="174"/>
                    <a:pt x="168" y="174"/>
                  </a:cubicBezTo>
                  <a:cubicBezTo>
                    <a:pt x="161" y="174"/>
                    <a:pt x="161" y="174"/>
                    <a:pt x="161" y="174"/>
                  </a:cubicBezTo>
                  <a:cubicBezTo>
                    <a:pt x="161" y="205"/>
                    <a:pt x="161" y="205"/>
                    <a:pt x="161" y="205"/>
                  </a:cubicBezTo>
                  <a:cubicBezTo>
                    <a:pt x="154" y="205"/>
                    <a:pt x="154" y="205"/>
                    <a:pt x="154" y="205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1" y="157"/>
                    <a:pt x="141" y="157"/>
                    <a:pt x="14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205"/>
                    <a:pt x="202" y="205"/>
                    <a:pt x="202" y="205"/>
                  </a:cubicBezTo>
                  <a:lnTo>
                    <a:pt x="1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8">
              <a:extLst>
                <a:ext uri="{FF2B5EF4-FFF2-40B4-BE49-F238E27FC236}">
                  <a16:creationId xmlns:a16="http://schemas.microsoft.com/office/drawing/2014/main" id="{E217CE42-4CBF-4FDC-8C4B-229D4B8CD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812" y="5894388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09">
              <a:extLst>
                <a:ext uri="{FF2B5EF4-FFF2-40B4-BE49-F238E27FC236}">
                  <a16:creationId xmlns:a16="http://schemas.microsoft.com/office/drawing/2014/main" id="{5981E762-8CA9-47B6-B29A-7413EC8C90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6968" y="5894388"/>
              <a:ext cx="22169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0">
              <a:extLst>
                <a:ext uri="{FF2B5EF4-FFF2-40B4-BE49-F238E27FC236}">
                  <a16:creationId xmlns:a16="http://schemas.microsoft.com/office/drawing/2014/main" id="{9306374C-A2B1-4CAC-BA91-9912A64A29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54027" y="5580063"/>
              <a:ext cx="53838" cy="57150"/>
            </a:xfrm>
            <a:custGeom>
              <a:avLst/>
              <a:gdLst>
                <a:gd name="T0" fmla="*/ 9 w 17"/>
                <a:gd name="T1" fmla="*/ 18 h 18"/>
                <a:gd name="T2" fmla="*/ 17 w 17"/>
                <a:gd name="T3" fmla="*/ 9 h 18"/>
                <a:gd name="T4" fmla="*/ 9 w 17"/>
                <a:gd name="T5" fmla="*/ 0 h 18"/>
                <a:gd name="T6" fmla="*/ 0 w 17"/>
                <a:gd name="T7" fmla="*/ 9 h 18"/>
                <a:gd name="T8" fmla="*/ 9 w 17"/>
                <a:gd name="T9" fmla="*/ 18 h 18"/>
                <a:gd name="T10" fmla="*/ 9 w 17"/>
                <a:gd name="T11" fmla="*/ 7 h 18"/>
                <a:gd name="T12" fmla="*/ 11 w 17"/>
                <a:gd name="T13" fmla="*/ 9 h 18"/>
                <a:gd name="T14" fmla="*/ 9 w 17"/>
                <a:gd name="T15" fmla="*/ 11 h 18"/>
                <a:gd name="T16" fmla="*/ 7 w 17"/>
                <a:gd name="T17" fmla="*/ 9 h 18"/>
                <a:gd name="T18" fmla="*/ 9 w 17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9" y="18"/>
                  </a:moveTo>
                  <a:cubicBezTo>
                    <a:pt x="14" y="18"/>
                    <a:pt x="17" y="14"/>
                    <a:pt x="17" y="9"/>
                  </a:cubicBezTo>
                  <a:cubicBezTo>
                    <a:pt x="17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  <a:moveTo>
                    <a:pt x="9" y="7"/>
                  </a:moveTo>
                  <a:cubicBezTo>
                    <a:pt x="10" y="7"/>
                    <a:pt x="11" y="8"/>
                    <a:pt x="11" y="9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1">
              <a:extLst>
                <a:ext uri="{FF2B5EF4-FFF2-40B4-BE49-F238E27FC236}">
                  <a16:creationId xmlns:a16="http://schemas.microsoft.com/office/drawing/2014/main" id="{EB2FF607-6677-4676-8FC3-CB19E1209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96539" y="5580063"/>
              <a:ext cx="55422" cy="57150"/>
            </a:xfrm>
            <a:custGeom>
              <a:avLst/>
              <a:gdLst>
                <a:gd name="T0" fmla="*/ 8 w 17"/>
                <a:gd name="T1" fmla="*/ 18 h 18"/>
                <a:gd name="T2" fmla="*/ 17 w 17"/>
                <a:gd name="T3" fmla="*/ 9 h 18"/>
                <a:gd name="T4" fmla="*/ 8 w 17"/>
                <a:gd name="T5" fmla="*/ 0 h 18"/>
                <a:gd name="T6" fmla="*/ 0 w 17"/>
                <a:gd name="T7" fmla="*/ 9 h 18"/>
                <a:gd name="T8" fmla="*/ 8 w 17"/>
                <a:gd name="T9" fmla="*/ 18 h 18"/>
                <a:gd name="T10" fmla="*/ 8 w 17"/>
                <a:gd name="T11" fmla="*/ 7 h 18"/>
                <a:gd name="T12" fmla="*/ 10 w 17"/>
                <a:gd name="T13" fmla="*/ 9 h 18"/>
                <a:gd name="T14" fmla="*/ 8 w 17"/>
                <a:gd name="T15" fmla="*/ 11 h 18"/>
                <a:gd name="T16" fmla="*/ 7 w 17"/>
                <a:gd name="T17" fmla="*/ 9 h 18"/>
                <a:gd name="T18" fmla="*/ 8 w 17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13" y="18"/>
                    <a:pt x="17" y="14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8" y="18"/>
                  </a:cubicBezTo>
                  <a:close/>
                  <a:moveTo>
                    <a:pt x="8" y="7"/>
                  </a:move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1"/>
                    <a:pt x="8" y="11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7" y="8"/>
                    <a:pt x="7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2">
              <a:extLst>
                <a:ext uri="{FF2B5EF4-FFF2-40B4-BE49-F238E27FC236}">
                  <a16:creationId xmlns:a16="http://schemas.microsoft.com/office/drawing/2014/main" id="{FC547AE6-B826-44DA-BB72-E1B0F5DB2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6695" y="5668963"/>
              <a:ext cx="172599" cy="85725"/>
            </a:xfrm>
            <a:custGeom>
              <a:avLst/>
              <a:gdLst>
                <a:gd name="T0" fmla="*/ 7 w 54"/>
                <a:gd name="T1" fmla="*/ 0 h 27"/>
                <a:gd name="T2" fmla="*/ 0 w 54"/>
                <a:gd name="T3" fmla="*/ 0 h 27"/>
                <a:gd name="T4" fmla="*/ 27 w 54"/>
                <a:gd name="T5" fmla="*/ 27 h 27"/>
                <a:gd name="T6" fmla="*/ 54 w 54"/>
                <a:gd name="T7" fmla="*/ 0 h 27"/>
                <a:gd name="T8" fmla="*/ 48 w 54"/>
                <a:gd name="T9" fmla="*/ 0 h 27"/>
                <a:gd name="T10" fmla="*/ 27 w 54"/>
                <a:gd name="T11" fmla="*/ 20 h 27"/>
                <a:gd name="T12" fmla="*/ 7 w 5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7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2" y="27"/>
                    <a:pt x="27" y="27"/>
                  </a:cubicBezTo>
                  <a:cubicBezTo>
                    <a:pt x="42" y="27"/>
                    <a:pt x="54" y="15"/>
                    <a:pt x="5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1"/>
                    <a:pt x="38" y="20"/>
                    <a:pt x="27" y="20"/>
                  </a:cubicBezTo>
                  <a:cubicBezTo>
                    <a:pt x="16" y="20"/>
                    <a:pt x="7" y="1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3">
              <a:extLst>
                <a:ext uri="{FF2B5EF4-FFF2-40B4-BE49-F238E27FC236}">
                  <a16:creationId xmlns:a16="http://schemas.microsoft.com/office/drawing/2014/main" id="{97B4A05D-F1D6-410D-9BD5-5470F9E119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5525" y="5407025"/>
              <a:ext cx="254939" cy="103188"/>
            </a:xfrm>
            <a:custGeom>
              <a:avLst/>
              <a:gdLst>
                <a:gd name="T0" fmla="*/ 40 w 80"/>
                <a:gd name="T1" fmla="*/ 17 h 32"/>
                <a:gd name="T2" fmla="*/ 75 w 80"/>
                <a:gd name="T3" fmla="*/ 32 h 32"/>
                <a:gd name="T4" fmla="*/ 80 w 80"/>
                <a:gd name="T5" fmla="*/ 29 h 32"/>
                <a:gd name="T6" fmla="*/ 73 w 80"/>
                <a:gd name="T7" fmla="*/ 21 h 32"/>
                <a:gd name="T8" fmla="*/ 74 w 80"/>
                <a:gd name="T9" fmla="*/ 17 h 32"/>
                <a:gd name="T10" fmla="*/ 60 w 80"/>
                <a:gd name="T11" fmla="*/ 3 h 32"/>
                <a:gd name="T12" fmla="*/ 52 w 80"/>
                <a:gd name="T13" fmla="*/ 6 h 32"/>
                <a:gd name="T14" fmla="*/ 40 w 80"/>
                <a:gd name="T15" fmla="*/ 0 h 32"/>
                <a:gd name="T16" fmla="*/ 28 w 80"/>
                <a:gd name="T17" fmla="*/ 7 h 32"/>
                <a:gd name="T18" fmla="*/ 20 w 80"/>
                <a:gd name="T19" fmla="*/ 3 h 32"/>
                <a:gd name="T20" fmla="*/ 6 w 80"/>
                <a:gd name="T21" fmla="*/ 17 h 32"/>
                <a:gd name="T22" fmla="*/ 7 w 80"/>
                <a:gd name="T23" fmla="*/ 21 h 32"/>
                <a:gd name="T24" fmla="*/ 0 w 80"/>
                <a:gd name="T25" fmla="*/ 29 h 32"/>
                <a:gd name="T26" fmla="*/ 5 w 80"/>
                <a:gd name="T27" fmla="*/ 32 h 32"/>
                <a:gd name="T28" fmla="*/ 40 w 80"/>
                <a:gd name="T29" fmla="*/ 17 h 32"/>
                <a:gd name="T30" fmla="*/ 67 w 80"/>
                <a:gd name="T31" fmla="*/ 17 h 32"/>
                <a:gd name="T32" fmla="*/ 55 w 80"/>
                <a:gd name="T33" fmla="*/ 12 h 32"/>
                <a:gd name="T34" fmla="*/ 60 w 80"/>
                <a:gd name="T35" fmla="*/ 10 h 32"/>
                <a:gd name="T36" fmla="*/ 67 w 80"/>
                <a:gd name="T37" fmla="*/ 17 h 32"/>
                <a:gd name="T38" fmla="*/ 40 w 80"/>
                <a:gd name="T39" fmla="*/ 7 h 32"/>
                <a:gd name="T40" fmla="*/ 46 w 80"/>
                <a:gd name="T41" fmla="*/ 10 h 32"/>
                <a:gd name="T42" fmla="*/ 40 w 80"/>
                <a:gd name="T43" fmla="*/ 10 h 32"/>
                <a:gd name="T44" fmla="*/ 34 w 80"/>
                <a:gd name="T45" fmla="*/ 10 h 32"/>
                <a:gd name="T46" fmla="*/ 40 w 80"/>
                <a:gd name="T47" fmla="*/ 7 h 32"/>
                <a:gd name="T48" fmla="*/ 20 w 80"/>
                <a:gd name="T49" fmla="*/ 10 h 32"/>
                <a:gd name="T50" fmla="*/ 24 w 80"/>
                <a:gd name="T51" fmla="*/ 12 h 32"/>
                <a:gd name="T52" fmla="*/ 13 w 80"/>
                <a:gd name="T53" fmla="*/ 17 h 32"/>
                <a:gd name="T54" fmla="*/ 20 w 80"/>
                <a:gd name="T55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32">
                  <a:moveTo>
                    <a:pt x="40" y="17"/>
                  </a:moveTo>
                  <a:cubicBezTo>
                    <a:pt x="65" y="17"/>
                    <a:pt x="74" y="32"/>
                    <a:pt x="75" y="32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78" y="25"/>
                    <a:pt x="73" y="21"/>
                  </a:cubicBezTo>
                  <a:cubicBezTo>
                    <a:pt x="73" y="20"/>
                    <a:pt x="74" y="18"/>
                    <a:pt x="74" y="17"/>
                  </a:cubicBezTo>
                  <a:cubicBezTo>
                    <a:pt x="74" y="9"/>
                    <a:pt x="67" y="3"/>
                    <a:pt x="60" y="3"/>
                  </a:cubicBezTo>
                  <a:cubicBezTo>
                    <a:pt x="57" y="3"/>
                    <a:pt x="54" y="4"/>
                    <a:pt x="52" y="6"/>
                  </a:cubicBezTo>
                  <a:cubicBezTo>
                    <a:pt x="49" y="2"/>
                    <a:pt x="45" y="0"/>
                    <a:pt x="40" y="0"/>
                  </a:cubicBezTo>
                  <a:cubicBezTo>
                    <a:pt x="35" y="0"/>
                    <a:pt x="31" y="3"/>
                    <a:pt x="28" y="7"/>
                  </a:cubicBezTo>
                  <a:cubicBezTo>
                    <a:pt x="26" y="5"/>
                    <a:pt x="23" y="3"/>
                    <a:pt x="20" y="3"/>
                  </a:cubicBezTo>
                  <a:cubicBezTo>
                    <a:pt x="12" y="3"/>
                    <a:pt x="6" y="9"/>
                    <a:pt x="6" y="17"/>
                  </a:cubicBezTo>
                  <a:cubicBezTo>
                    <a:pt x="6" y="18"/>
                    <a:pt x="6" y="20"/>
                    <a:pt x="7" y="21"/>
                  </a:cubicBezTo>
                  <a:cubicBezTo>
                    <a:pt x="2" y="25"/>
                    <a:pt x="0" y="29"/>
                    <a:pt x="0" y="2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15" y="17"/>
                    <a:pt x="40" y="17"/>
                  </a:cubicBezTo>
                  <a:close/>
                  <a:moveTo>
                    <a:pt x="67" y="17"/>
                  </a:moveTo>
                  <a:cubicBezTo>
                    <a:pt x="64" y="15"/>
                    <a:pt x="60" y="13"/>
                    <a:pt x="55" y="12"/>
                  </a:cubicBezTo>
                  <a:cubicBezTo>
                    <a:pt x="57" y="11"/>
                    <a:pt x="58" y="10"/>
                    <a:pt x="60" y="10"/>
                  </a:cubicBezTo>
                  <a:cubicBezTo>
                    <a:pt x="64" y="10"/>
                    <a:pt x="67" y="13"/>
                    <a:pt x="67" y="17"/>
                  </a:cubicBezTo>
                  <a:close/>
                  <a:moveTo>
                    <a:pt x="40" y="7"/>
                  </a:moveTo>
                  <a:cubicBezTo>
                    <a:pt x="43" y="7"/>
                    <a:pt x="45" y="8"/>
                    <a:pt x="46" y="10"/>
                  </a:cubicBezTo>
                  <a:cubicBezTo>
                    <a:pt x="44" y="10"/>
                    <a:pt x="42" y="10"/>
                    <a:pt x="40" y="10"/>
                  </a:cubicBezTo>
                  <a:cubicBezTo>
                    <a:pt x="38" y="10"/>
                    <a:pt x="36" y="10"/>
                    <a:pt x="34" y="10"/>
                  </a:cubicBezTo>
                  <a:cubicBezTo>
                    <a:pt x="35" y="8"/>
                    <a:pt x="37" y="7"/>
                    <a:pt x="40" y="7"/>
                  </a:cubicBezTo>
                  <a:close/>
                  <a:moveTo>
                    <a:pt x="20" y="10"/>
                  </a:moveTo>
                  <a:cubicBezTo>
                    <a:pt x="21" y="10"/>
                    <a:pt x="23" y="11"/>
                    <a:pt x="24" y="12"/>
                  </a:cubicBezTo>
                  <a:cubicBezTo>
                    <a:pt x="20" y="13"/>
                    <a:pt x="16" y="15"/>
                    <a:pt x="13" y="17"/>
                  </a:cubicBezTo>
                  <a:cubicBezTo>
                    <a:pt x="13" y="13"/>
                    <a:pt x="16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 descr="doctor icon">
            <a:extLst>
              <a:ext uri="{FF2B5EF4-FFF2-40B4-BE49-F238E27FC236}">
                <a16:creationId xmlns:a16="http://schemas.microsoft.com/office/drawing/2014/main" id="{A9A44136-224A-4C62-849D-B0B281319F1E}"/>
              </a:ext>
            </a:extLst>
          </p:cNvPr>
          <p:cNvGrpSpPr/>
          <p:nvPr/>
        </p:nvGrpSpPr>
        <p:grpSpPr>
          <a:xfrm>
            <a:off x="3914333" y="5340350"/>
            <a:ext cx="663474" cy="676275"/>
            <a:chOff x="3914333" y="5340350"/>
            <a:chExt cx="663474" cy="676275"/>
          </a:xfrm>
          <a:solidFill>
            <a:schemeClr val="accent2"/>
          </a:solidFill>
        </p:grpSpPr>
        <p:sp>
          <p:nvSpPr>
            <p:cNvPr id="79" name="Freeform 114">
              <a:extLst>
                <a:ext uri="{FF2B5EF4-FFF2-40B4-BE49-F238E27FC236}">
                  <a16:creationId xmlns:a16="http://schemas.microsoft.com/office/drawing/2014/main" id="{0E30FC76-31F6-4F98-964B-D4030FAD21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4333" y="5340350"/>
              <a:ext cx="663474" cy="676275"/>
            </a:xfrm>
            <a:custGeom>
              <a:avLst/>
              <a:gdLst>
                <a:gd name="T0" fmla="*/ 158 w 209"/>
                <a:gd name="T1" fmla="*/ 99 h 212"/>
                <a:gd name="T2" fmla="*/ 148 w 209"/>
                <a:gd name="T3" fmla="*/ 62 h 212"/>
                <a:gd name="T4" fmla="*/ 25 w 209"/>
                <a:gd name="T5" fmla="*/ 93 h 212"/>
                <a:gd name="T6" fmla="*/ 63 w 209"/>
                <a:gd name="T7" fmla="*/ 144 h 212"/>
                <a:gd name="T8" fmla="*/ 0 w 209"/>
                <a:gd name="T9" fmla="*/ 212 h 212"/>
                <a:gd name="T10" fmla="*/ 199 w 209"/>
                <a:gd name="T11" fmla="*/ 212 h 212"/>
                <a:gd name="T12" fmla="*/ 199 w 209"/>
                <a:gd name="T13" fmla="*/ 130 h 212"/>
                <a:gd name="T14" fmla="*/ 158 w 209"/>
                <a:gd name="T15" fmla="*/ 113 h 212"/>
                <a:gd name="T16" fmla="*/ 158 w 209"/>
                <a:gd name="T17" fmla="*/ 106 h 212"/>
                <a:gd name="T18" fmla="*/ 145 w 209"/>
                <a:gd name="T19" fmla="*/ 130 h 212"/>
                <a:gd name="T20" fmla="*/ 87 w 209"/>
                <a:gd name="T21" fmla="*/ 172 h 212"/>
                <a:gd name="T22" fmla="*/ 96 w 209"/>
                <a:gd name="T23" fmla="*/ 205 h 212"/>
                <a:gd name="T24" fmla="*/ 73 w 209"/>
                <a:gd name="T25" fmla="*/ 184 h 212"/>
                <a:gd name="T26" fmla="*/ 107 w 209"/>
                <a:gd name="T27" fmla="*/ 181 h 212"/>
                <a:gd name="T28" fmla="*/ 101 w 209"/>
                <a:gd name="T29" fmla="*/ 195 h 212"/>
                <a:gd name="T30" fmla="*/ 107 w 209"/>
                <a:gd name="T31" fmla="*/ 202 h 212"/>
                <a:gd name="T32" fmla="*/ 101 w 209"/>
                <a:gd name="T33" fmla="*/ 195 h 212"/>
                <a:gd name="T34" fmla="*/ 124 w 209"/>
                <a:gd name="T35" fmla="*/ 130 h 212"/>
                <a:gd name="T36" fmla="*/ 133 w 209"/>
                <a:gd name="T37" fmla="*/ 109 h 212"/>
                <a:gd name="T38" fmla="*/ 134 w 209"/>
                <a:gd name="T39" fmla="*/ 102 h 212"/>
                <a:gd name="T40" fmla="*/ 141 w 209"/>
                <a:gd name="T41" fmla="*/ 93 h 212"/>
                <a:gd name="T42" fmla="*/ 141 w 209"/>
                <a:gd name="T43" fmla="*/ 62 h 212"/>
                <a:gd name="T44" fmla="*/ 134 w 209"/>
                <a:gd name="T45" fmla="*/ 52 h 212"/>
                <a:gd name="T46" fmla="*/ 111 w 209"/>
                <a:gd name="T47" fmla="*/ 38 h 212"/>
                <a:gd name="T48" fmla="*/ 40 w 209"/>
                <a:gd name="T49" fmla="*/ 76 h 212"/>
                <a:gd name="T50" fmla="*/ 87 w 209"/>
                <a:gd name="T51" fmla="*/ 7 h 212"/>
                <a:gd name="T52" fmla="*/ 39 w 209"/>
                <a:gd name="T53" fmla="*/ 99 h 212"/>
                <a:gd name="T54" fmla="*/ 46 w 209"/>
                <a:gd name="T55" fmla="*/ 99 h 212"/>
                <a:gd name="T56" fmla="*/ 97 w 209"/>
                <a:gd name="T57" fmla="*/ 58 h 212"/>
                <a:gd name="T58" fmla="*/ 128 w 209"/>
                <a:gd name="T59" fmla="*/ 99 h 212"/>
                <a:gd name="T60" fmla="*/ 87 w 209"/>
                <a:gd name="T61" fmla="*/ 147 h 212"/>
                <a:gd name="T62" fmla="*/ 87 w 209"/>
                <a:gd name="T63" fmla="*/ 163 h 212"/>
                <a:gd name="T64" fmla="*/ 87 w 209"/>
                <a:gd name="T65" fmla="*/ 147 h 212"/>
                <a:gd name="T66" fmla="*/ 50 w 209"/>
                <a:gd name="T67" fmla="*/ 153 h 212"/>
                <a:gd name="T68" fmla="*/ 56 w 209"/>
                <a:gd name="T69" fmla="*/ 152 h 212"/>
                <a:gd name="T70" fmla="*/ 62 w 209"/>
                <a:gd name="T71" fmla="*/ 185 h 212"/>
                <a:gd name="T72" fmla="*/ 57 w 209"/>
                <a:gd name="T73" fmla="*/ 198 h 212"/>
                <a:gd name="T74" fmla="*/ 70 w 209"/>
                <a:gd name="T75" fmla="*/ 205 h 212"/>
                <a:gd name="T76" fmla="*/ 39 w 209"/>
                <a:gd name="T77" fmla="*/ 181 h 212"/>
                <a:gd name="T78" fmla="*/ 18 w 209"/>
                <a:gd name="T79" fmla="*/ 178 h 212"/>
                <a:gd name="T80" fmla="*/ 117 w 209"/>
                <a:gd name="T81" fmla="*/ 205 h 212"/>
                <a:gd name="T82" fmla="*/ 148 w 209"/>
                <a:gd name="T83" fmla="*/ 174 h 212"/>
                <a:gd name="T84" fmla="*/ 169 w 209"/>
                <a:gd name="T85" fmla="*/ 174 h 212"/>
                <a:gd name="T86" fmla="*/ 169 w 209"/>
                <a:gd name="T87" fmla="*/ 168 h 212"/>
                <a:gd name="T88" fmla="*/ 148 w 209"/>
                <a:gd name="T89" fmla="*/ 168 h 212"/>
                <a:gd name="T90" fmla="*/ 117 w 209"/>
                <a:gd name="T91" fmla="*/ 137 h 212"/>
                <a:gd name="T92" fmla="*/ 203 w 209"/>
                <a:gd name="T93" fmla="*/ 168 h 212"/>
                <a:gd name="T94" fmla="*/ 203 w 209"/>
                <a:gd name="T95" fmla="*/ 174 h 212"/>
                <a:gd name="T96" fmla="*/ 155 w 209"/>
                <a:gd name="T97" fmla="*/ 174 h 212"/>
                <a:gd name="T98" fmla="*/ 162 w 209"/>
                <a:gd name="T99" fmla="*/ 1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212">
                  <a:moveTo>
                    <a:pt x="199" y="130"/>
                  </a:moveTo>
                  <a:cubicBezTo>
                    <a:pt x="192" y="130"/>
                    <a:pt x="192" y="130"/>
                    <a:pt x="192" y="130"/>
                  </a:cubicBezTo>
                  <a:cubicBezTo>
                    <a:pt x="191" y="113"/>
                    <a:pt x="176" y="99"/>
                    <a:pt x="158" y="99"/>
                  </a:cubicBezTo>
                  <a:cubicBezTo>
                    <a:pt x="154" y="99"/>
                    <a:pt x="149" y="100"/>
                    <a:pt x="145" y="102"/>
                  </a:cubicBezTo>
                  <a:cubicBezTo>
                    <a:pt x="147" y="99"/>
                    <a:pt x="148" y="96"/>
                    <a:pt x="148" y="93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28"/>
                    <a:pt x="121" y="0"/>
                    <a:pt x="87" y="0"/>
                  </a:cubicBezTo>
                  <a:cubicBezTo>
                    <a:pt x="53" y="0"/>
                    <a:pt x="25" y="28"/>
                    <a:pt x="25" y="6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101"/>
                    <a:pt x="32" y="108"/>
                    <a:pt x="40" y="109"/>
                  </a:cubicBezTo>
                  <a:cubicBezTo>
                    <a:pt x="43" y="123"/>
                    <a:pt x="51" y="134"/>
                    <a:pt x="63" y="141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30" y="149"/>
                    <a:pt x="16" y="161"/>
                    <a:pt x="12" y="17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17" y="212"/>
                    <a:pt x="117" y="212"/>
                    <a:pt x="117" y="212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99" y="212"/>
                    <a:pt x="199" y="212"/>
                    <a:pt x="199" y="212"/>
                  </a:cubicBezTo>
                  <a:cubicBezTo>
                    <a:pt x="205" y="212"/>
                    <a:pt x="209" y="207"/>
                    <a:pt x="209" y="202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9" y="135"/>
                    <a:pt x="205" y="130"/>
                    <a:pt x="199" y="130"/>
                  </a:cubicBezTo>
                  <a:close/>
                  <a:moveTo>
                    <a:pt x="185" y="130"/>
                  </a:moveTo>
                  <a:cubicBezTo>
                    <a:pt x="179" y="130"/>
                    <a:pt x="179" y="130"/>
                    <a:pt x="179" y="130"/>
                  </a:cubicBezTo>
                  <a:cubicBezTo>
                    <a:pt x="177" y="120"/>
                    <a:pt x="168" y="113"/>
                    <a:pt x="158" y="113"/>
                  </a:cubicBezTo>
                  <a:cubicBezTo>
                    <a:pt x="148" y="113"/>
                    <a:pt x="140" y="120"/>
                    <a:pt x="138" y="130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3" y="117"/>
                    <a:pt x="144" y="106"/>
                    <a:pt x="158" y="106"/>
                  </a:cubicBezTo>
                  <a:cubicBezTo>
                    <a:pt x="172" y="106"/>
                    <a:pt x="184" y="117"/>
                    <a:pt x="185" y="130"/>
                  </a:cubicBezTo>
                  <a:close/>
                  <a:moveTo>
                    <a:pt x="172" y="130"/>
                  </a:moveTo>
                  <a:cubicBezTo>
                    <a:pt x="145" y="130"/>
                    <a:pt x="145" y="130"/>
                    <a:pt x="145" y="130"/>
                  </a:cubicBezTo>
                  <a:cubicBezTo>
                    <a:pt x="147" y="124"/>
                    <a:pt x="152" y="120"/>
                    <a:pt x="158" y="120"/>
                  </a:cubicBezTo>
                  <a:cubicBezTo>
                    <a:pt x="165" y="120"/>
                    <a:pt x="170" y="124"/>
                    <a:pt x="172" y="130"/>
                  </a:cubicBezTo>
                  <a:close/>
                  <a:moveTo>
                    <a:pt x="87" y="172"/>
                  </a:moveTo>
                  <a:cubicBezTo>
                    <a:pt x="100" y="184"/>
                    <a:pt x="100" y="184"/>
                    <a:pt x="100" y="18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96" y="205"/>
                    <a:pt x="96" y="205"/>
                    <a:pt x="96" y="205"/>
                  </a:cubicBezTo>
                  <a:cubicBezTo>
                    <a:pt x="77" y="205"/>
                    <a:pt x="77" y="205"/>
                    <a:pt x="77" y="205"/>
                  </a:cubicBezTo>
                  <a:cubicBezTo>
                    <a:pt x="80" y="194"/>
                    <a:pt x="80" y="194"/>
                    <a:pt x="80" y="194"/>
                  </a:cubicBezTo>
                  <a:cubicBezTo>
                    <a:pt x="73" y="184"/>
                    <a:pt x="73" y="184"/>
                    <a:pt x="73" y="184"/>
                  </a:cubicBezTo>
                  <a:lnTo>
                    <a:pt x="87" y="172"/>
                  </a:lnTo>
                  <a:close/>
                  <a:moveTo>
                    <a:pt x="107" y="152"/>
                  </a:moveTo>
                  <a:cubicBezTo>
                    <a:pt x="107" y="181"/>
                    <a:pt x="107" y="181"/>
                    <a:pt x="107" y="181"/>
                  </a:cubicBezTo>
                  <a:cubicBezTo>
                    <a:pt x="92" y="167"/>
                    <a:pt x="92" y="167"/>
                    <a:pt x="92" y="167"/>
                  </a:cubicBezTo>
                  <a:lnTo>
                    <a:pt x="107" y="152"/>
                  </a:lnTo>
                  <a:close/>
                  <a:moveTo>
                    <a:pt x="101" y="195"/>
                  </a:moveTo>
                  <a:cubicBezTo>
                    <a:pt x="105" y="188"/>
                    <a:pt x="105" y="188"/>
                    <a:pt x="105" y="188"/>
                  </a:cubicBezTo>
                  <a:cubicBezTo>
                    <a:pt x="107" y="190"/>
                    <a:pt x="107" y="190"/>
                    <a:pt x="107" y="190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3"/>
                    <a:pt x="107" y="204"/>
                    <a:pt x="108" y="205"/>
                  </a:cubicBezTo>
                  <a:cubicBezTo>
                    <a:pt x="103" y="205"/>
                    <a:pt x="103" y="205"/>
                    <a:pt x="103" y="205"/>
                  </a:cubicBezTo>
                  <a:lnTo>
                    <a:pt x="101" y="195"/>
                  </a:lnTo>
                  <a:close/>
                  <a:moveTo>
                    <a:pt x="123" y="130"/>
                  </a:moveTo>
                  <a:cubicBezTo>
                    <a:pt x="124" y="129"/>
                    <a:pt x="124" y="129"/>
                    <a:pt x="125" y="128"/>
                  </a:cubicBezTo>
                  <a:cubicBezTo>
                    <a:pt x="125" y="129"/>
                    <a:pt x="124" y="129"/>
                    <a:pt x="124" y="130"/>
                  </a:cubicBezTo>
                  <a:lnTo>
                    <a:pt x="123" y="130"/>
                  </a:lnTo>
                  <a:close/>
                  <a:moveTo>
                    <a:pt x="133" y="111"/>
                  </a:moveTo>
                  <a:cubicBezTo>
                    <a:pt x="133" y="110"/>
                    <a:pt x="133" y="110"/>
                    <a:pt x="133" y="109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4" y="110"/>
                    <a:pt x="134" y="110"/>
                    <a:pt x="133" y="111"/>
                  </a:cubicBezTo>
                  <a:close/>
                  <a:moveTo>
                    <a:pt x="134" y="102"/>
                  </a:moveTo>
                  <a:cubicBezTo>
                    <a:pt x="134" y="101"/>
                    <a:pt x="134" y="100"/>
                    <a:pt x="134" y="99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8" y="84"/>
                    <a:pt x="141" y="88"/>
                    <a:pt x="141" y="93"/>
                  </a:cubicBezTo>
                  <a:cubicBezTo>
                    <a:pt x="141" y="97"/>
                    <a:pt x="138" y="101"/>
                    <a:pt x="134" y="102"/>
                  </a:cubicBezTo>
                  <a:close/>
                  <a:moveTo>
                    <a:pt x="87" y="7"/>
                  </a:moveTo>
                  <a:cubicBezTo>
                    <a:pt x="117" y="7"/>
                    <a:pt x="141" y="32"/>
                    <a:pt x="141" y="62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9" y="77"/>
                    <a:pt x="137" y="76"/>
                    <a:pt x="134" y="76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24" y="52"/>
                    <a:pt x="117" y="45"/>
                    <a:pt x="117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45"/>
                    <a:pt x="105" y="52"/>
                    <a:pt x="97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55" y="52"/>
                    <a:pt x="43" y="62"/>
                    <a:pt x="40" y="76"/>
                  </a:cubicBezTo>
                  <a:cubicBezTo>
                    <a:pt x="37" y="76"/>
                    <a:pt x="34" y="77"/>
                    <a:pt x="32" y="79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32"/>
                    <a:pt x="57" y="7"/>
                    <a:pt x="87" y="7"/>
                  </a:cubicBezTo>
                  <a:close/>
                  <a:moveTo>
                    <a:pt x="32" y="93"/>
                  </a:moveTo>
                  <a:cubicBezTo>
                    <a:pt x="32" y="88"/>
                    <a:pt x="35" y="84"/>
                    <a:pt x="39" y="83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39" y="101"/>
                    <a:pt x="39" y="102"/>
                  </a:cubicBezTo>
                  <a:cubicBezTo>
                    <a:pt x="35" y="101"/>
                    <a:pt x="32" y="97"/>
                    <a:pt x="32" y="93"/>
                  </a:cubicBezTo>
                  <a:close/>
                  <a:moveTo>
                    <a:pt x="46" y="99"/>
                  </a:moveTo>
                  <a:cubicBezTo>
                    <a:pt x="46" y="82"/>
                    <a:pt x="46" y="82"/>
                    <a:pt x="46" y="82"/>
                  </a:cubicBezTo>
                  <a:cubicBezTo>
                    <a:pt x="46" y="69"/>
                    <a:pt x="57" y="58"/>
                    <a:pt x="70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104" y="58"/>
                    <a:pt x="110" y="55"/>
                    <a:pt x="114" y="49"/>
                  </a:cubicBezTo>
                  <a:cubicBezTo>
                    <a:pt x="117" y="54"/>
                    <a:pt x="122" y="57"/>
                    <a:pt x="128" y="58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22"/>
                    <a:pt x="109" y="140"/>
                    <a:pt x="87" y="140"/>
                  </a:cubicBezTo>
                  <a:cubicBezTo>
                    <a:pt x="64" y="140"/>
                    <a:pt x="46" y="122"/>
                    <a:pt x="46" y="99"/>
                  </a:cubicBezTo>
                  <a:close/>
                  <a:moveTo>
                    <a:pt x="87" y="147"/>
                  </a:moveTo>
                  <a:cubicBezTo>
                    <a:pt x="93" y="147"/>
                    <a:pt x="98" y="146"/>
                    <a:pt x="104" y="144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5" y="146"/>
                    <a:pt x="81" y="147"/>
                    <a:pt x="87" y="147"/>
                  </a:cubicBezTo>
                  <a:close/>
                  <a:moveTo>
                    <a:pt x="18" y="178"/>
                  </a:moveTo>
                  <a:cubicBezTo>
                    <a:pt x="22" y="165"/>
                    <a:pt x="33" y="156"/>
                    <a:pt x="46" y="154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73" y="195"/>
                    <a:pt x="73" y="195"/>
                    <a:pt x="73" y="195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10" y="205"/>
                    <a:pt x="10" y="205"/>
                    <a:pt x="10" y="205"/>
                  </a:cubicBezTo>
                  <a:lnTo>
                    <a:pt x="18" y="178"/>
                  </a:lnTo>
                  <a:close/>
                  <a:moveTo>
                    <a:pt x="199" y="205"/>
                  </a:moveTo>
                  <a:cubicBezTo>
                    <a:pt x="121" y="205"/>
                    <a:pt x="121" y="205"/>
                    <a:pt x="121" y="205"/>
                  </a:cubicBezTo>
                  <a:cubicBezTo>
                    <a:pt x="117" y="205"/>
                    <a:pt x="117" y="205"/>
                    <a:pt x="117" y="205"/>
                  </a:cubicBezTo>
                  <a:cubicBezTo>
                    <a:pt x="116" y="205"/>
                    <a:pt x="114" y="203"/>
                    <a:pt x="114" y="202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9" y="174"/>
                    <a:pt x="169" y="174"/>
                    <a:pt x="16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68"/>
                    <a:pt x="189" y="168"/>
                    <a:pt x="189" y="168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1"/>
                    <a:pt x="169" y="161"/>
                    <a:pt x="169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38"/>
                    <a:pt x="116" y="137"/>
                    <a:pt x="117" y="1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201" y="137"/>
                    <a:pt x="203" y="138"/>
                    <a:pt x="203" y="140"/>
                  </a:cubicBezTo>
                  <a:cubicBezTo>
                    <a:pt x="203" y="168"/>
                    <a:pt x="203" y="168"/>
                    <a:pt x="203" y="168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03" y="174"/>
                    <a:pt x="203" y="174"/>
                    <a:pt x="203" y="174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3" y="203"/>
                    <a:pt x="201" y="205"/>
                    <a:pt x="199" y="205"/>
                  </a:cubicBezTo>
                  <a:close/>
                  <a:moveTo>
                    <a:pt x="155" y="174"/>
                  </a:moveTo>
                  <a:cubicBezTo>
                    <a:pt x="155" y="168"/>
                    <a:pt x="155" y="168"/>
                    <a:pt x="155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74"/>
                    <a:pt x="162" y="174"/>
                    <a:pt x="162" y="174"/>
                  </a:cubicBezTo>
                  <a:lnTo>
                    <a:pt x="155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5">
              <a:extLst>
                <a:ext uri="{FF2B5EF4-FFF2-40B4-BE49-F238E27FC236}">
                  <a16:creationId xmlns:a16="http://schemas.microsoft.com/office/drawing/2014/main" id="{797FED6E-50B3-4F95-8E87-294B09F17F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3265" y="5570538"/>
              <a:ext cx="53838" cy="53975"/>
            </a:xfrm>
            <a:custGeom>
              <a:avLst/>
              <a:gdLst>
                <a:gd name="T0" fmla="*/ 17 w 17"/>
                <a:gd name="T1" fmla="*/ 9 h 17"/>
                <a:gd name="T2" fmla="*/ 9 w 17"/>
                <a:gd name="T3" fmla="*/ 0 h 17"/>
                <a:gd name="T4" fmla="*/ 0 w 17"/>
                <a:gd name="T5" fmla="*/ 9 h 17"/>
                <a:gd name="T6" fmla="*/ 9 w 17"/>
                <a:gd name="T7" fmla="*/ 17 h 17"/>
                <a:gd name="T8" fmla="*/ 17 w 17"/>
                <a:gd name="T9" fmla="*/ 9 h 17"/>
                <a:gd name="T10" fmla="*/ 9 w 17"/>
                <a:gd name="T11" fmla="*/ 10 h 17"/>
                <a:gd name="T12" fmla="*/ 7 w 17"/>
                <a:gd name="T13" fmla="*/ 9 h 17"/>
                <a:gd name="T14" fmla="*/ 9 w 17"/>
                <a:gd name="T15" fmla="*/ 7 h 17"/>
                <a:gd name="T16" fmla="*/ 10 w 17"/>
                <a:gd name="T17" fmla="*/ 9 h 17"/>
                <a:gd name="T18" fmla="*/ 9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9"/>
                  </a:cubicBezTo>
                  <a:close/>
                  <a:moveTo>
                    <a:pt x="9" y="10"/>
                  </a:moveTo>
                  <a:cubicBezTo>
                    <a:pt x="8" y="10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0" y="10"/>
                    <a:pt x="10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6">
              <a:extLst>
                <a:ext uri="{FF2B5EF4-FFF2-40B4-BE49-F238E27FC236}">
                  <a16:creationId xmlns:a16="http://schemas.microsoft.com/office/drawing/2014/main" id="{0581C4E1-DDFD-437A-8F74-F807EA4C0D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32610" y="5570538"/>
              <a:ext cx="53838" cy="53975"/>
            </a:xfrm>
            <a:custGeom>
              <a:avLst/>
              <a:gdLst>
                <a:gd name="T0" fmla="*/ 9 w 17"/>
                <a:gd name="T1" fmla="*/ 17 h 17"/>
                <a:gd name="T2" fmla="*/ 17 w 17"/>
                <a:gd name="T3" fmla="*/ 9 h 17"/>
                <a:gd name="T4" fmla="*/ 9 w 17"/>
                <a:gd name="T5" fmla="*/ 0 h 17"/>
                <a:gd name="T6" fmla="*/ 0 w 17"/>
                <a:gd name="T7" fmla="*/ 9 h 17"/>
                <a:gd name="T8" fmla="*/ 9 w 17"/>
                <a:gd name="T9" fmla="*/ 17 h 17"/>
                <a:gd name="T10" fmla="*/ 9 w 17"/>
                <a:gd name="T11" fmla="*/ 7 h 17"/>
                <a:gd name="T12" fmla="*/ 11 w 17"/>
                <a:gd name="T13" fmla="*/ 9 h 17"/>
                <a:gd name="T14" fmla="*/ 9 w 17"/>
                <a:gd name="T15" fmla="*/ 10 h 17"/>
                <a:gd name="T16" fmla="*/ 7 w 17"/>
                <a:gd name="T17" fmla="*/ 9 h 17"/>
                <a:gd name="T18" fmla="*/ 9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4" y="17"/>
                    <a:pt x="17" y="13"/>
                    <a:pt x="17" y="9"/>
                  </a:cubicBezTo>
                  <a:cubicBezTo>
                    <a:pt x="17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lose/>
                  <a:moveTo>
                    <a:pt x="9" y="7"/>
                  </a:moveTo>
                  <a:cubicBezTo>
                    <a:pt x="10" y="7"/>
                    <a:pt x="11" y="8"/>
                    <a:pt x="11" y="9"/>
                  </a:cubicBezTo>
                  <a:cubicBezTo>
                    <a:pt x="11" y="10"/>
                    <a:pt x="10" y="10"/>
                    <a:pt x="9" y="10"/>
                  </a:cubicBezTo>
                  <a:cubicBezTo>
                    <a:pt x="8" y="10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7">
              <a:extLst>
                <a:ext uri="{FF2B5EF4-FFF2-40B4-BE49-F238E27FC236}">
                  <a16:creationId xmlns:a16="http://schemas.microsoft.com/office/drawing/2014/main" id="{0ACDFC62-006D-47A6-AEF2-935DC70DFF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7602" y="5691188"/>
              <a:ext cx="107676" cy="41275"/>
            </a:xfrm>
            <a:custGeom>
              <a:avLst/>
              <a:gdLst>
                <a:gd name="T0" fmla="*/ 34 w 34"/>
                <a:gd name="T1" fmla="*/ 3 h 13"/>
                <a:gd name="T2" fmla="*/ 34 w 34"/>
                <a:gd name="T3" fmla="*/ 0 h 13"/>
                <a:gd name="T4" fmla="*/ 27 w 34"/>
                <a:gd name="T5" fmla="*/ 0 h 13"/>
                <a:gd name="T6" fmla="*/ 27 w 34"/>
                <a:gd name="T7" fmla="*/ 3 h 13"/>
                <a:gd name="T8" fmla="*/ 24 w 34"/>
                <a:gd name="T9" fmla="*/ 6 h 13"/>
                <a:gd name="T10" fmla="*/ 10 w 34"/>
                <a:gd name="T11" fmla="*/ 6 h 13"/>
                <a:gd name="T12" fmla="*/ 7 w 34"/>
                <a:gd name="T13" fmla="*/ 3 h 13"/>
                <a:gd name="T14" fmla="*/ 7 w 34"/>
                <a:gd name="T15" fmla="*/ 0 h 13"/>
                <a:gd name="T16" fmla="*/ 0 w 34"/>
                <a:gd name="T17" fmla="*/ 0 h 13"/>
                <a:gd name="T18" fmla="*/ 0 w 34"/>
                <a:gd name="T19" fmla="*/ 3 h 13"/>
                <a:gd name="T20" fmla="*/ 10 w 34"/>
                <a:gd name="T21" fmla="*/ 13 h 13"/>
                <a:gd name="T22" fmla="*/ 24 w 34"/>
                <a:gd name="T23" fmla="*/ 13 h 13"/>
                <a:gd name="T24" fmla="*/ 34 w 34"/>
                <a:gd name="T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3">
                  <a:moveTo>
                    <a:pt x="34" y="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5"/>
                    <a:pt x="25" y="6"/>
                    <a:pt x="2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4" y="13"/>
                    <a:pt x="10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9" y="13"/>
                    <a:pt x="34" y="9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 descr="call center icon">
            <a:extLst>
              <a:ext uri="{FF2B5EF4-FFF2-40B4-BE49-F238E27FC236}">
                <a16:creationId xmlns:a16="http://schemas.microsoft.com/office/drawing/2014/main" id="{3825E2AA-1AB3-4090-B508-52DC09BE8D3D}"/>
              </a:ext>
            </a:extLst>
          </p:cNvPr>
          <p:cNvGrpSpPr/>
          <p:nvPr/>
        </p:nvGrpSpPr>
        <p:grpSpPr>
          <a:xfrm>
            <a:off x="4753571" y="5340350"/>
            <a:ext cx="663474" cy="676275"/>
            <a:chOff x="4753571" y="5340350"/>
            <a:chExt cx="663474" cy="676275"/>
          </a:xfrm>
          <a:solidFill>
            <a:schemeClr val="accent3"/>
          </a:solidFill>
        </p:grpSpPr>
        <p:sp>
          <p:nvSpPr>
            <p:cNvPr id="84" name="Freeform 122">
              <a:extLst>
                <a:ext uri="{FF2B5EF4-FFF2-40B4-BE49-F238E27FC236}">
                  <a16:creationId xmlns:a16="http://schemas.microsoft.com/office/drawing/2014/main" id="{08414687-B3AD-4095-B0AD-A56EBF7FA4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30919" y="5570538"/>
              <a:ext cx="53838" cy="53975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9 h 17"/>
                <a:gd name="T4" fmla="*/ 8 w 17"/>
                <a:gd name="T5" fmla="*/ 17 h 17"/>
                <a:gd name="T6" fmla="*/ 17 w 17"/>
                <a:gd name="T7" fmla="*/ 9 h 17"/>
                <a:gd name="T8" fmla="*/ 8 w 17"/>
                <a:gd name="T9" fmla="*/ 0 h 17"/>
                <a:gd name="T10" fmla="*/ 8 w 17"/>
                <a:gd name="T11" fmla="*/ 10 h 17"/>
                <a:gd name="T12" fmla="*/ 7 w 17"/>
                <a:gd name="T13" fmla="*/ 9 h 17"/>
                <a:gd name="T14" fmla="*/ 8 w 17"/>
                <a:gd name="T15" fmla="*/ 7 h 17"/>
                <a:gd name="T16" fmla="*/ 10 w 17"/>
                <a:gd name="T17" fmla="*/ 9 h 17"/>
                <a:gd name="T18" fmla="*/ 8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lose/>
                  <a:moveTo>
                    <a:pt x="8" y="10"/>
                  </a:moveTo>
                  <a:cubicBezTo>
                    <a:pt x="7" y="10"/>
                    <a:pt x="7" y="10"/>
                    <a:pt x="7" y="9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3">
              <a:extLst>
                <a:ext uri="{FF2B5EF4-FFF2-40B4-BE49-F238E27FC236}">
                  <a16:creationId xmlns:a16="http://schemas.microsoft.com/office/drawing/2014/main" id="{951AA24E-E82E-4C05-B8E4-4A9C6E7ACA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70264" y="5570538"/>
              <a:ext cx="53838" cy="53975"/>
            </a:xfrm>
            <a:custGeom>
              <a:avLst/>
              <a:gdLst>
                <a:gd name="T0" fmla="*/ 0 w 17"/>
                <a:gd name="T1" fmla="*/ 9 h 17"/>
                <a:gd name="T2" fmla="*/ 9 w 17"/>
                <a:gd name="T3" fmla="*/ 17 h 17"/>
                <a:gd name="T4" fmla="*/ 17 w 17"/>
                <a:gd name="T5" fmla="*/ 9 h 17"/>
                <a:gd name="T6" fmla="*/ 9 w 17"/>
                <a:gd name="T7" fmla="*/ 0 h 17"/>
                <a:gd name="T8" fmla="*/ 0 w 17"/>
                <a:gd name="T9" fmla="*/ 9 h 17"/>
                <a:gd name="T10" fmla="*/ 10 w 17"/>
                <a:gd name="T11" fmla="*/ 9 h 17"/>
                <a:gd name="T12" fmla="*/ 9 w 17"/>
                <a:gd name="T13" fmla="*/ 10 h 17"/>
                <a:gd name="T14" fmla="*/ 7 w 17"/>
                <a:gd name="T15" fmla="*/ 9 h 17"/>
                <a:gd name="T16" fmla="*/ 9 w 17"/>
                <a:gd name="T17" fmla="*/ 7 h 17"/>
                <a:gd name="T18" fmla="*/ 10 w 17"/>
                <a:gd name="T1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10" y="9"/>
                  </a:moveTo>
                  <a:cubicBezTo>
                    <a:pt x="10" y="10"/>
                    <a:pt x="10" y="10"/>
                    <a:pt x="9" y="10"/>
                  </a:cubicBezTo>
                  <a:cubicBezTo>
                    <a:pt x="8" y="10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24">
              <a:extLst>
                <a:ext uri="{FF2B5EF4-FFF2-40B4-BE49-F238E27FC236}">
                  <a16:creationId xmlns:a16="http://schemas.microsoft.com/office/drawing/2014/main" id="{A04E2C52-8C94-4FBD-9CA5-1D7A1FA5B9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00109" y="5592763"/>
              <a:ext cx="22169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25">
              <a:extLst>
                <a:ext uri="{FF2B5EF4-FFF2-40B4-BE49-F238E27FC236}">
                  <a16:creationId xmlns:a16="http://schemas.microsoft.com/office/drawing/2014/main" id="{005D8C6E-9554-4147-8AAC-B8AF5C3B09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32744" y="5592763"/>
              <a:ext cx="22169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26">
              <a:extLst>
                <a:ext uri="{FF2B5EF4-FFF2-40B4-BE49-F238E27FC236}">
                  <a16:creationId xmlns:a16="http://schemas.microsoft.com/office/drawing/2014/main" id="{38DB92C8-8AC5-44AC-B6A1-EBE50DDAB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53571" y="5340350"/>
              <a:ext cx="663474" cy="676275"/>
            </a:xfrm>
            <a:custGeom>
              <a:avLst/>
              <a:gdLst>
                <a:gd name="T0" fmla="*/ 161 w 209"/>
                <a:gd name="T1" fmla="*/ 89 h 212"/>
                <a:gd name="T2" fmla="*/ 86 w 209"/>
                <a:gd name="T3" fmla="*/ 0 h 212"/>
                <a:gd name="T4" fmla="*/ 11 w 209"/>
                <a:gd name="T5" fmla="*/ 89 h 212"/>
                <a:gd name="T6" fmla="*/ 11 w 209"/>
                <a:gd name="T7" fmla="*/ 176 h 212"/>
                <a:gd name="T8" fmla="*/ 141 w 209"/>
                <a:gd name="T9" fmla="*/ 212 h 212"/>
                <a:gd name="T10" fmla="*/ 209 w 209"/>
                <a:gd name="T11" fmla="*/ 130 h 212"/>
                <a:gd name="T12" fmla="*/ 128 w 209"/>
                <a:gd name="T13" fmla="*/ 147 h 212"/>
                <a:gd name="T14" fmla="*/ 126 w 209"/>
                <a:gd name="T15" fmla="*/ 127 h 212"/>
                <a:gd name="T16" fmla="*/ 141 w 209"/>
                <a:gd name="T17" fmla="*/ 130 h 212"/>
                <a:gd name="T18" fmla="*/ 64 w 209"/>
                <a:gd name="T19" fmla="*/ 151 h 212"/>
                <a:gd name="T20" fmla="*/ 56 w 209"/>
                <a:gd name="T21" fmla="*/ 152 h 212"/>
                <a:gd name="T22" fmla="*/ 140 w 209"/>
                <a:gd name="T23" fmla="*/ 113 h 212"/>
                <a:gd name="T24" fmla="*/ 132 w 209"/>
                <a:gd name="T25" fmla="*/ 113 h 212"/>
                <a:gd name="T26" fmla="*/ 96 w 209"/>
                <a:gd name="T27" fmla="*/ 120 h 212"/>
                <a:gd name="T28" fmla="*/ 86 w 209"/>
                <a:gd name="T29" fmla="*/ 133 h 212"/>
                <a:gd name="T30" fmla="*/ 86 w 209"/>
                <a:gd name="T31" fmla="*/ 140 h 212"/>
                <a:gd name="T32" fmla="*/ 46 w 209"/>
                <a:gd name="T33" fmla="*/ 72 h 212"/>
                <a:gd name="T34" fmla="*/ 127 w 209"/>
                <a:gd name="T35" fmla="*/ 99 h 212"/>
                <a:gd name="T36" fmla="*/ 83 w 209"/>
                <a:gd name="T37" fmla="*/ 123 h 212"/>
                <a:gd name="T38" fmla="*/ 86 w 209"/>
                <a:gd name="T39" fmla="*/ 147 h 212"/>
                <a:gd name="T40" fmla="*/ 86 w 209"/>
                <a:gd name="T41" fmla="*/ 175 h 212"/>
                <a:gd name="T42" fmla="*/ 86 w 209"/>
                <a:gd name="T43" fmla="*/ 147 h 212"/>
                <a:gd name="T44" fmla="*/ 117 w 209"/>
                <a:gd name="T45" fmla="*/ 175 h 212"/>
                <a:gd name="T46" fmla="*/ 155 w 209"/>
                <a:gd name="T47" fmla="*/ 89 h 212"/>
                <a:gd name="T48" fmla="*/ 134 w 209"/>
                <a:gd name="T49" fmla="*/ 99 h 212"/>
                <a:gd name="T50" fmla="*/ 155 w 209"/>
                <a:gd name="T51" fmla="*/ 89 h 212"/>
                <a:gd name="T52" fmla="*/ 141 w 209"/>
                <a:gd name="T53" fmla="*/ 62 h 212"/>
                <a:gd name="T54" fmla="*/ 134 w 209"/>
                <a:gd name="T55" fmla="*/ 65 h 212"/>
                <a:gd name="T56" fmla="*/ 112 w 209"/>
                <a:gd name="T57" fmla="*/ 51 h 212"/>
                <a:gd name="T58" fmla="*/ 42 w 209"/>
                <a:gd name="T59" fmla="*/ 65 h 212"/>
                <a:gd name="T60" fmla="*/ 32 w 209"/>
                <a:gd name="T61" fmla="*/ 65 h 212"/>
                <a:gd name="T62" fmla="*/ 35 w 209"/>
                <a:gd name="T63" fmla="*/ 72 h 212"/>
                <a:gd name="T64" fmla="*/ 39 w 209"/>
                <a:gd name="T65" fmla="*/ 106 h 212"/>
                <a:gd name="T66" fmla="*/ 32 w 209"/>
                <a:gd name="T67" fmla="*/ 113 h 212"/>
                <a:gd name="T68" fmla="*/ 63 w 209"/>
                <a:gd name="T69" fmla="*/ 141 h 212"/>
                <a:gd name="T70" fmla="*/ 32 w 209"/>
                <a:gd name="T71" fmla="*/ 151 h 212"/>
                <a:gd name="T72" fmla="*/ 134 w 209"/>
                <a:gd name="T73" fmla="*/ 181 h 212"/>
                <a:gd name="T74" fmla="*/ 86 w 209"/>
                <a:gd name="T75" fmla="*/ 205 h 212"/>
                <a:gd name="T76" fmla="*/ 39 w 209"/>
                <a:gd name="T77" fmla="*/ 181 h 212"/>
                <a:gd name="T78" fmla="*/ 18 w 209"/>
                <a:gd name="T79" fmla="*/ 178 h 212"/>
                <a:gd name="T80" fmla="*/ 49 w 209"/>
                <a:gd name="T81" fmla="*/ 181 h 212"/>
                <a:gd name="T82" fmla="*/ 124 w 209"/>
                <a:gd name="T83" fmla="*/ 153 h 212"/>
                <a:gd name="T84" fmla="*/ 141 w 209"/>
                <a:gd name="T85" fmla="*/ 205 h 212"/>
                <a:gd name="T86" fmla="*/ 148 w 209"/>
                <a:gd name="T87" fmla="*/ 205 h 212"/>
                <a:gd name="T88" fmla="*/ 202 w 209"/>
                <a:gd name="T89" fmla="*/ 13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" h="212">
                  <a:moveTo>
                    <a:pt x="148" y="130"/>
                  </a:moveTo>
                  <a:cubicBezTo>
                    <a:pt x="148" y="111"/>
                    <a:pt x="148" y="111"/>
                    <a:pt x="148" y="111"/>
                  </a:cubicBezTo>
                  <a:cubicBezTo>
                    <a:pt x="156" y="107"/>
                    <a:pt x="161" y="99"/>
                    <a:pt x="161" y="89"/>
                  </a:cubicBezTo>
                  <a:cubicBezTo>
                    <a:pt x="161" y="80"/>
                    <a:pt x="156" y="71"/>
                    <a:pt x="148" y="68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28"/>
                    <a:pt x="120" y="0"/>
                    <a:pt x="86" y="0"/>
                  </a:cubicBezTo>
                  <a:cubicBezTo>
                    <a:pt x="53" y="0"/>
                    <a:pt x="25" y="28"/>
                    <a:pt x="25" y="62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17" y="71"/>
                    <a:pt x="11" y="80"/>
                    <a:pt x="11" y="89"/>
                  </a:cubicBezTo>
                  <a:cubicBezTo>
                    <a:pt x="11" y="99"/>
                    <a:pt x="17" y="107"/>
                    <a:pt x="25" y="111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19" y="161"/>
                    <a:pt x="14" y="168"/>
                    <a:pt x="11" y="17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86" y="212"/>
                    <a:pt x="86" y="212"/>
                    <a:pt x="8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4" y="212"/>
                    <a:pt x="144" y="212"/>
                    <a:pt x="144" y="212"/>
                  </a:cubicBezTo>
                  <a:cubicBezTo>
                    <a:pt x="209" y="212"/>
                    <a:pt x="209" y="212"/>
                    <a:pt x="209" y="212"/>
                  </a:cubicBezTo>
                  <a:cubicBezTo>
                    <a:pt x="209" y="130"/>
                    <a:pt x="209" y="130"/>
                    <a:pt x="209" y="130"/>
                  </a:cubicBezTo>
                  <a:lnTo>
                    <a:pt x="148" y="130"/>
                  </a:lnTo>
                  <a:close/>
                  <a:moveTo>
                    <a:pt x="141" y="151"/>
                  </a:moveTo>
                  <a:cubicBezTo>
                    <a:pt x="137" y="149"/>
                    <a:pt x="132" y="148"/>
                    <a:pt x="128" y="147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16" y="137"/>
                    <a:pt x="122" y="132"/>
                    <a:pt x="126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5" y="127"/>
                    <a:pt x="138" y="125"/>
                    <a:pt x="141" y="123"/>
                  </a:cubicBezTo>
                  <a:cubicBezTo>
                    <a:pt x="141" y="130"/>
                    <a:pt x="141" y="130"/>
                    <a:pt x="141" y="130"/>
                  </a:cubicBezTo>
                  <a:lnTo>
                    <a:pt x="141" y="151"/>
                  </a:lnTo>
                  <a:close/>
                  <a:moveTo>
                    <a:pt x="56" y="152"/>
                  </a:moveTo>
                  <a:cubicBezTo>
                    <a:pt x="64" y="151"/>
                    <a:pt x="64" y="151"/>
                    <a:pt x="64" y="151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56" y="175"/>
                    <a:pt x="56" y="175"/>
                    <a:pt x="56" y="175"/>
                  </a:cubicBezTo>
                  <a:lnTo>
                    <a:pt x="56" y="152"/>
                  </a:lnTo>
                  <a:close/>
                  <a:moveTo>
                    <a:pt x="132" y="113"/>
                  </a:moveTo>
                  <a:cubicBezTo>
                    <a:pt x="138" y="113"/>
                    <a:pt x="138" y="113"/>
                    <a:pt x="138" y="113"/>
                  </a:cubicBezTo>
                  <a:cubicBezTo>
                    <a:pt x="139" y="113"/>
                    <a:pt x="139" y="113"/>
                    <a:pt x="140" y="113"/>
                  </a:cubicBezTo>
                  <a:cubicBezTo>
                    <a:pt x="139" y="117"/>
                    <a:pt x="135" y="120"/>
                    <a:pt x="131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8"/>
                    <a:pt x="131" y="115"/>
                    <a:pt x="132" y="113"/>
                  </a:cubicBezTo>
                  <a:close/>
                  <a:moveTo>
                    <a:pt x="127" y="99"/>
                  </a:moveTo>
                  <a:cubicBezTo>
                    <a:pt x="127" y="107"/>
                    <a:pt x="125" y="114"/>
                    <a:pt x="12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16"/>
                    <a:pt x="91" y="113"/>
                    <a:pt x="86" y="113"/>
                  </a:cubicBezTo>
                  <a:cubicBezTo>
                    <a:pt x="81" y="113"/>
                    <a:pt x="76" y="118"/>
                    <a:pt x="76" y="123"/>
                  </a:cubicBezTo>
                  <a:cubicBezTo>
                    <a:pt x="76" y="129"/>
                    <a:pt x="81" y="133"/>
                    <a:pt x="86" y="133"/>
                  </a:cubicBezTo>
                  <a:cubicBezTo>
                    <a:pt x="91" y="133"/>
                    <a:pt x="95" y="131"/>
                    <a:pt x="96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09" y="135"/>
                    <a:pt x="99" y="140"/>
                    <a:pt x="86" y="140"/>
                  </a:cubicBezTo>
                  <a:cubicBezTo>
                    <a:pt x="64" y="140"/>
                    <a:pt x="46" y="122"/>
                    <a:pt x="46" y="99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68" y="72"/>
                    <a:pt x="89" y="68"/>
                    <a:pt x="109" y="59"/>
                  </a:cubicBezTo>
                  <a:cubicBezTo>
                    <a:pt x="113" y="66"/>
                    <a:pt x="120" y="71"/>
                    <a:pt x="127" y="72"/>
                  </a:cubicBezTo>
                  <a:lnTo>
                    <a:pt x="127" y="99"/>
                  </a:lnTo>
                  <a:close/>
                  <a:moveTo>
                    <a:pt x="90" y="123"/>
                  </a:moveTo>
                  <a:cubicBezTo>
                    <a:pt x="90" y="125"/>
                    <a:pt x="88" y="127"/>
                    <a:pt x="86" y="127"/>
                  </a:cubicBezTo>
                  <a:cubicBezTo>
                    <a:pt x="85" y="127"/>
                    <a:pt x="83" y="125"/>
                    <a:pt x="83" y="123"/>
                  </a:cubicBezTo>
                  <a:cubicBezTo>
                    <a:pt x="83" y="121"/>
                    <a:pt x="85" y="120"/>
                    <a:pt x="86" y="120"/>
                  </a:cubicBezTo>
                  <a:cubicBezTo>
                    <a:pt x="88" y="120"/>
                    <a:pt x="90" y="121"/>
                    <a:pt x="90" y="123"/>
                  </a:cubicBezTo>
                  <a:close/>
                  <a:moveTo>
                    <a:pt x="86" y="147"/>
                  </a:moveTo>
                  <a:cubicBezTo>
                    <a:pt x="92" y="147"/>
                    <a:pt x="98" y="146"/>
                    <a:pt x="103" y="144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86" y="175"/>
                    <a:pt x="86" y="175"/>
                    <a:pt x="86" y="175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5" y="146"/>
                    <a:pt x="80" y="147"/>
                    <a:pt x="86" y="147"/>
                  </a:cubicBezTo>
                  <a:close/>
                  <a:moveTo>
                    <a:pt x="109" y="151"/>
                  </a:moveTo>
                  <a:cubicBezTo>
                    <a:pt x="117" y="152"/>
                    <a:pt x="117" y="152"/>
                    <a:pt x="117" y="152"/>
                  </a:cubicBezTo>
                  <a:cubicBezTo>
                    <a:pt x="117" y="175"/>
                    <a:pt x="117" y="175"/>
                    <a:pt x="117" y="175"/>
                  </a:cubicBezTo>
                  <a:cubicBezTo>
                    <a:pt x="91" y="180"/>
                    <a:pt x="91" y="180"/>
                    <a:pt x="91" y="180"/>
                  </a:cubicBezTo>
                  <a:lnTo>
                    <a:pt x="109" y="151"/>
                  </a:lnTo>
                  <a:close/>
                  <a:moveTo>
                    <a:pt x="155" y="89"/>
                  </a:moveTo>
                  <a:cubicBezTo>
                    <a:pt x="155" y="98"/>
                    <a:pt x="147" y="106"/>
                    <a:pt x="138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4"/>
                    <a:pt x="134" y="102"/>
                    <a:pt x="134" y="99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47" y="72"/>
                    <a:pt x="155" y="80"/>
                    <a:pt x="155" y="89"/>
                  </a:cubicBezTo>
                  <a:close/>
                  <a:moveTo>
                    <a:pt x="32" y="62"/>
                  </a:moveTo>
                  <a:cubicBezTo>
                    <a:pt x="32" y="32"/>
                    <a:pt x="56" y="7"/>
                    <a:pt x="86" y="7"/>
                  </a:cubicBezTo>
                  <a:cubicBezTo>
                    <a:pt x="117" y="7"/>
                    <a:pt x="141" y="32"/>
                    <a:pt x="141" y="62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0" y="65"/>
                    <a:pt x="139" y="65"/>
                    <a:pt x="138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24" y="65"/>
                    <a:pt x="117" y="61"/>
                    <a:pt x="114" y="55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89" y="61"/>
                    <a:pt x="68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5"/>
                    <a:pt x="33" y="65"/>
                    <a:pt x="32" y="65"/>
                  </a:cubicBezTo>
                  <a:lnTo>
                    <a:pt x="32" y="62"/>
                  </a:lnTo>
                  <a:close/>
                  <a:moveTo>
                    <a:pt x="18" y="89"/>
                  </a:moveTo>
                  <a:cubicBezTo>
                    <a:pt x="18" y="80"/>
                    <a:pt x="26" y="72"/>
                    <a:pt x="35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2"/>
                    <a:pt x="39" y="104"/>
                    <a:pt x="39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26" y="106"/>
                    <a:pt x="18" y="98"/>
                    <a:pt x="18" y="89"/>
                  </a:cubicBezTo>
                  <a:close/>
                  <a:moveTo>
                    <a:pt x="32" y="113"/>
                  </a:moveTo>
                  <a:cubicBezTo>
                    <a:pt x="33" y="113"/>
                    <a:pt x="34" y="113"/>
                    <a:pt x="35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4" y="125"/>
                    <a:pt x="52" y="135"/>
                    <a:pt x="63" y="141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0" y="148"/>
                    <a:pt x="36" y="149"/>
                    <a:pt x="32" y="151"/>
                  </a:cubicBezTo>
                  <a:lnTo>
                    <a:pt x="32" y="113"/>
                  </a:lnTo>
                  <a:close/>
                  <a:moveTo>
                    <a:pt x="137" y="205"/>
                  </a:moveTo>
                  <a:cubicBezTo>
                    <a:pt x="134" y="181"/>
                    <a:pt x="134" y="181"/>
                    <a:pt x="134" y="181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22" y="165"/>
                    <a:pt x="33" y="156"/>
                    <a:pt x="46" y="154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86" y="188"/>
                    <a:pt x="86" y="188"/>
                    <a:pt x="86" y="188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2" y="154"/>
                    <a:pt x="137" y="156"/>
                    <a:pt x="141" y="159"/>
                  </a:cubicBezTo>
                  <a:cubicBezTo>
                    <a:pt x="141" y="205"/>
                    <a:pt x="141" y="205"/>
                    <a:pt x="141" y="205"/>
                  </a:cubicBezTo>
                  <a:lnTo>
                    <a:pt x="137" y="205"/>
                  </a:lnTo>
                  <a:close/>
                  <a:moveTo>
                    <a:pt x="202" y="205"/>
                  </a:moveTo>
                  <a:cubicBezTo>
                    <a:pt x="148" y="205"/>
                    <a:pt x="148" y="205"/>
                    <a:pt x="148" y="205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202" y="137"/>
                    <a:pt x="202" y="137"/>
                    <a:pt x="202" y="137"/>
                  </a:cubicBezTo>
                  <a:lnTo>
                    <a:pt x="202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7">
              <a:extLst>
                <a:ext uri="{FF2B5EF4-FFF2-40B4-BE49-F238E27FC236}">
                  <a16:creationId xmlns:a16="http://schemas.microsoft.com/office/drawing/2014/main" id="{53782318-153F-4E51-83FB-A48C709DC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4446" y="5799138"/>
              <a:ext cx="131428" cy="85725"/>
            </a:xfrm>
            <a:custGeom>
              <a:avLst/>
              <a:gdLst>
                <a:gd name="T0" fmla="*/ 83 w 83"/>
                <a:gd name="T1" fmla="*/ 0 h 54"/>
                <a:gd name="T2" fmla="*/ 0 w 83"/>
                <a:gd name="T3" fmla="*/ 0 h 54"/>
                <a:gd name="T4" fmla="*/ 0 w 83"/>
                <a:gd name="T5" fmla="*/ 54 h 54"/>
                <a:gd name="T6" fmla="*/ 83 w 83"/>
                <a:gd name="T7" fmla="*/ 54 h 54"/>
                <a:gd name="T8" fmla="*/ 83 w 83"/>
                <a:gd name="T9" fmla="*/ 0 h 54"/>
                <a:gd name="T10" fmla="*/ 69 w 83"/>
                <a:gd name="T11" fmla="*/ 40 h 54"/>
                <a:gd name="T12" fmla="*/ 12 w 83"/>
                <a:gd name="T13" fmla="*/ 40 h 54"/>
                <a:gd name="T14" fmla="*/ 12 w 83"/>
                <a:gd name="T15" fmla="*/ 12 h 54"/>
                <a:gd name="T16" fmla="*/ 69 w 83"/>
                <a:gd name="T17" fmla="*/ 12 h 54"/>
                <a:gd name="T18" fmla="*/ 69 w 83"/>
                <a:gd name="T19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">
                  <a:moveTo>
                    <a:pt x="8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83" y="54"/>
                  </a:lnTo>
                  <a:lnTo>
                    <a:pt x="83" y="0"/>
                  </a:lnTo>
                  <a:close/>
                  <a:moveTo>
                    <a:pt x="69" y="40"/>
                  </a:moveTo>
                  <a:lnTo>
                    <a:pt x="12" y="40"/>
                  </a:lnTo>
                  <a:lnTo>
                    <a:pt x="12" y="12"/>
                  </a:lnTo>
                  <a:lnTo>
                    <a:pt x="69" y="12"/>
                  </a:lnTo>
                  <a:lnTo>
                    <a:pt x="6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28">
              <a:extLst>
                <a:ext uri="{FF2B5EF4-FFF2-40B4-BE49-F238E27FC236}">
                  <a16:creationId xmlns:a16="http://schemas.microsoft.com/office/drawing/2014/main" id="{469BFACD-92BA-4455-AF1D-5A7AA265BE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44446" y="5907088"/>
              <a:ext cx="13142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129">
              <a:extLst>
                <a:ext uri="{FF2B5EF4-FFF2-40B4-BE49-F238E27FC236}">
                  <a16:creationId xmlns:a16="http://schemas.microsoft.com/office/drawing/2014/main" id="{C7D2C138-CD06-46D0-B6C9-C11E9A084F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44446" y="5948363"/>
              <a:ext cx="87091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130">
              <a:extLst>
                <a:ext uri="{FF2B5EF4-FFF2-40B4-BE49-F238E27FC236}">
                  <a16:creationId xmlns:a16="http://schemas.microsoft.com/office/drawing/2014/main" id="{05650B07-1987-48A1-9AAA-5AF9C218B6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3705" y="5948363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0" name="Group 199" descr="computer nerd icon">
            <a:extLst>
              <a:ext uri="{FF2B5EF4-FFF2-40B4-BE49-F238E27FC236}">
                <a16:creationId xmlns:a16="http://schemas.microsoft.com/office/drawing/2014/main" id="{CCD38174-1B17-4046-9F93-B0742C2EE42B}"/>
              </a:ext>
            </a:extLst>
          </p:cNvPr>
          <p:cNvGrpSpPr/>
          <p:nvPr/>
        </p:nvGrpSpPr>
        <p:grpSpPr>
          <a:xfrm>
            <a:off x="5602288" y="5346700"/>
            <a:ext cx="661987" cy="669925"/>
            <a:chOff x="5602288" y="5287963"/>
            <a:chExt cx="661987" cy="669925"/>
          </a:xfrm>
          <a:solidFill>
            <a:schemeClr val="accent4"/>
          </a:solidFill>
        </p:grpSpPr>
        <p:sp>
          <p:nvSpPr>
            <p:cNvPr id="201" name="Freeform 14">
              <a:extLst>
                <a:ext uri="{FF2B5EF4-FFF2-40B4-BE49-F238E27FC236}">
                  <a16:creationId xmlns:a16="http://schemas.microsoft.com/office/drawing/2014/main" id="{E1ACD25B-7B10-4A42-98C3-C98B8AD440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288" y="5287963"/>
              <a:ext cx="661987" cy="669925"/>
            </a:xfrm>
            <a:custGeom>
              <a:avLst/>
              <a:gdLst>
                <a:gd name="T0" fmla="*/ 133 w 209"/>
                <a:gd name="T1" fmla="*/ 109 h 212"/>
                <a:gd name="T2" fmla="*/ 126 w 209"/>
                <a:gd name="T3" fmla="*/ 18 h 212"/>
                <a:gd name="T4" fmla="*/ 86 w 209"/>
                <a:gd name="T5" fmla="*/ 0 h 212"/>
                <a:gd name="T6" fmla="*/ 39 w 209"/>
                <a:gd name="T7" fmla="*/ 109 h 212"/>
                <a:gd name="T8" fmla="*/ 45 w 209"/>
                <a:gd name="T9" fmla="*/ 147 h 212"/>
                <a:gd name="T10" fmla="*/ 120 w 209"/>
                <a:gd name="T11" fmla="*/ 212 h 212"/>
                <a:gd name="T12" fmla="*/ 195 w 209"/>
                <a:gd name="T13" fmla="*/ 205 h 212"/>
                <a:gd name="T14" fmla="*/ 199 w 209"/>
                <a:gd name="T15" fmla="*/ 198 h 212"/>
                <a:gd name="T16" fmla="*/ 199 w 209"/>
                <a:gd name="T17" fmla="*/ 116 h 212"/>
                <a:gd name="T18" fmla="*/ 113 w 209"/>
                <a:gd name="T19" fmla="*/ 178 h 212"/>
                <a:gd name="T20" fmla="*/ 199 w 209"/>
                <a:gd name="T21" fmla="*/ 123 h 212"/>
                <a:gd name="T22" fmla="*/ 57 w 209"/>
                <a:gd name="T23" fmla="*/ 152 h 212"/>
                <a:gd name="T24" fmla="*/ 60 w 209"/>
                <a:gd name="T25" fmla="*/ 184 h 212"/>
                <a:gd name="T26" fmla="*/ 74 w 209"/>
                <a:gd name="T27" fmla="*/ 161 h 212"/>
                <a:gd name="T28" fmla="*/ 74 w 209"/>
                <a:gd name="T29" fmla="*/ 161 h 212"/>
                <a:gd name="T30" fmla="*/ 86 w 209"/>
                <a:gd name="T31" fmla="*/ 198 h 212"/>
                <a:gd name="T32" fmla="*/ 95 w 209"/>
                <a:gd name="T33" fmla="*/ 170 h 212"/>
                <a:gd name="T34" fmla="*/ 95 w 209"/>
                <a:gd name="T35" fmla="*/ 170 h 212"/>
                <a:gd name="T36" fmla="*/ 86 w 209"/>
                <a:gd name="T37" fmla="*/ 157 h 212"/>
                <a:gd name="T38" fmla="*/ 69 w 209"/>
                <a:gd name="T39" fmla="*/ 144 h 212"/>
                <a:gd name="T40" fmla="*/ 103 w 209"/>
                <a:gd name="T41" fmla="*/ 146 h 212"/>
                <a:gd name="T42" fmla="*/ 107 w 209"/>
                <a:gd name="T43" fmla="*/ 188 h 212"/>
                <a:gd name="T44" fmla="*/ 93 w 209"/>
                <a:gd name="T45" fmla="*/ 82 h 212"/>
                <a:gd name="T46" fmla="*/ 59 w 209"/>
                <a:gd name="T47" fmla="*/ 72 h 212"/>
                <a:gd name="T48" fmla="*/ 127 w 209"/>
                <a:gd name="T49" fmla="*/ 68 h 212"/>
                <a:gd name="T50" fmla="*/ 103 w 209"/>
                <a:gd name="T51" fmla="*/ 72 h 212"/>
                <a:gd name="T52" fmla="*/ 45 w 209"/>
                <a:gd name="T53" fmla="*/ 82 h 212"/>
                <a:gd name="T54" fmla="*/ 49 w 209"/>
                <a:gd name="T55" fmla="*/ 79 h 212"/>
                <a:gd name="T56" fmla="*/ 73 w 209"/>
                <a:gd name="T57" fmla="*/ 89 h 212"/>
                <a:gd name="T58" fmla="*/ 45 w 209"/>
                <a:gd name="T59" fmla="*/ 89 h 212"/>
                <a:gd name="T60" fmla="*/ 103 w 209"/>
                <a:gd name="T61" fmla="*/ 79 h 212"/>
                <a:gd name="T62" fmla="*/ 127 w 209"/>
                <a:gd name="T63" fmla="*/ 89 h 212"/>
                <a:gd name="T64" fmla="*/ 100 w 209"/>
                <a:gd name="T65" fmla="*/ 89 h 212"/>
                <a:gd name="T66" fmla="*/ 134 w 209"/>
                <a:gd name="T67" fmla="*/ 99 h 212"/>
                <a:gd name="T68" fmla="*/ 141 w 209"/>
                <a:gd name="T69" fmla="*/ 93 h 212"/>
                <a:gd name="T70" fmla="*/ 92 w 209"/>
                <a:gd name="T71" fmla="*/ 7 h 212"/>
                <a:gd name="T72" fmla="*/ 122 w 209"/>
                <a:gd name="T73" fmla="*/ 24 h 212"/>
                <a:gd name="T74" fmla="*/ 134 w 209"/>
                <a:gd name="T75" fmla="*/ 76 h 212"/>
                <a:gd name="T76" fmla="*/ 117 w 209"/>
                <a:gd name="T77" fmla="*/ 55 h 212"/>
                <a:gd name="T78" fmla="*/ 45 w 209"/>
                <a:gd name="T79" fmla="*/ 73 h 212"/>
                <a:gd name="T80" fmla="*/ 41 w 209"/>
                <a:gd name="T81" fmla="*/ 76 h 212"/>
                <a:gd name="T82" fmla="*/ 86 w 209"/>
                <a:gd name="T83" fmla="*/ 7 h 212"/>
                <a:gd name="T84" fmla="*/ 38 w 209"/>
                <a:gd name="T85" fmla="*/ 86 h 212"/>
                <a:gd name="T86" fmla="*/ 39 w 209"/>
                <a:gd name="T87" fmla="*/ 102 h 212"/>
                <a:gd name="T88" fmla="*/ 45 w 209"/>
                <a:gd name="T89" fmla="*/ 99 h 212"/>
                <a:gd name="T90" fmla="*/ 79 w 209"/>
                <a:gd name="T91" fmla="*/ 89 h 212"/>
                <a:gd name="T92" fmla="*/ 124 w 209"/>
                <a:gd name="T93" fmla="*/ 99 h 212"/>
                <a:gd name="T94" fmla="*/ 123 w 209"/>
                <a:gd name="T95" fmla="*/ 116 h 212"/>
                <a:gd name="T96" fmla="*/ 107 w 209"/>
                <a:gd name="T97" fmla="*/ 135 h 212"/>
                <a:gd name="T98" fmla="*/ 17 w 209"/>
                <a:gd name="T99" fmla="*/ 178 h 212"/>
                <a:gd name="T100" fmla="*/ 44 w 209"/>
                <a:gd name="T101" fmla="*/ 166 h 212"/>
                <a:gd name="T102" fmla="*/ 76 w 209"/>
                <a:gd name="T103" fmla="*/ 205 h 212"/>
                <a:gd name="T104" fmla="*/ 38 w 209"/>
                <a:gd name="T105" fmla="*/ 181 h 212"/>
                <a:gd name="T106" fmla="*/ 17 w 209"/>
                <a:gd name="T107" fmla="*/ 178 h 212"/>
                <a:gd name="T108" fmla="*/ 117 w 209"/>
                <a:gd name="T109" fmla="*/ 198 h 212"/>
                <a:gd name="T110" fmla="*/ 120 w 209"/>
                <a:gd name="T111" fmla="*/ 205 h 212"/>
                <a:gd name="T112" fmla="*/ 137 w 209"/>
                <a:gd name="T113" fmla="*/ 205 h 212"/>
                <a:gd name="T114" fmla="*/ 178 w 209"/>
                <a:gd name="T115" fmla="*/ 198 h 212"/>
                <a:gd name="T116" fmla="*/ 117 w 209"/>
                <a:gd name="T117" fmla="*/ 191 h 212"/>
                <a:gd name="T118" fmla="*/ 202 w 209"/>
                <a:gd name="T119" fmla="*/ 18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9" h="212">
                  <a:moveTo>
                    <a:pt x="199" y="116"/>
                  </a:moveTo>
                  <a:cubicBezTo>
                    <a:pt x="131" y="116"/>
                    <a:pt x="131" y="116"/>
                    <a:pt x="131" y="116"/>
                  </a:cubicBezTo>
                  <a:cubicBezTo>
                    <a:pt x="132" y="114"/>
                    <a:pt x="132" y="112"/>
                    <a:pt x="133" y="109"/>
                  </a:cubicBezTo>
                  <a:cubicBezTo>
                    <a:pt x="141" y="108"/>
                    <a:pt x="148" y="101"/>
                    <a:pt x="148" y="93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39"/>
                    <a:pt x="139" y="25"/>
                    <a:pt x="126" y="18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6" y="6"/>
                    <a:pt x="104" y="0"/>
                    <a:pt x="9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2" y="0"/>
                    <a:pt x="25" y="28"/>
                    <a:pt x="25" y="6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101"/>
                    <a:pt x="31" y="108"/>
                    <a:pt x="39" y="109"/>
                  </a:cubicBezTo>
                  <a:cubicBezTo>
                    <a:pt x="42" y="123"/>
                    <a:pt x="51" y="134"/>
                    <a:pt x="62" y="141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29" y="149"/>
                    <a:pt x="16" y="161"/>
                    <a:pt x="11" y="17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37" y="212"/>
                    <a:pt x="137" y="212"/>
                    <a:pt x="137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05"/>
                    <a:pt x="195" y="205"/>
                    <a:pt x="195" y="205"/>
                  </a:cubicBezTo>
                  <a:cubicBezTo>
                    <a:pt x="185" y="205"/>
                    <a:pt x="185" y="205"/>
                    <a:pt x="185" y="205"/>
                  </a:cubicBezTo>
                  <a:cubicBezTo>
                    <a:pt x="185" y="198"/>
                    <a:pt x="185" y="198"/>
                    <a:pt x="185" y="198"/>
                  </a:cubicBezTo>
                  <a:cubicBezTo>
                    <a:pt x="199" y="198"/>
                    <a:pt x="199" y="198"/>
                    <a:pt x="199" y="198"/>
                  </a:cubicBezTo>
                  <a:cubicBezTo>
                    <a:pt x="204" y="198"/>
                    <a:pt x="209" y="194"/>
                    <a:pt x="209" y="188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21"/>
                    <a:pt x="204" y="116"/>
                    <a:pt x="199" y="116"/>
                  </a:cubicBezTo>
                  <a:close/>
                  <a:moveTo>
                    <a:pt x="202" y="127"/>
                  </a:moveTo>
                  <a:cubicBezTo>
                    <a:pt x="202" y="178"/>
                    <a:pt x="202" y="178"/>
                    <a:pt x="202" y="178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3" y="127"/>
                    <a:pt x="113" y="127"/>
                    <a:pt x="113" y="127"/>
                  </a:cubicBezTo>
                  <a:cubicBezTo>
                    <a:pt x="113" y="125"/>
                    <a:pt x="115" y="123"/>
                    <a:pt x="117" y="123"/>
                  </a:cubicBezTo>
                  <a:cubicBezTo>
                    <a:pt x="199" y="123"/>
                    <a:pt x="199" y="123"/>
                    <a:pt x="199" y="123"/>
                  </a:cubicBezTo>
                  <a:cubicBezTo>
                    <a:pt x="201" y="123"/>
                    <a:pt x="202" y="125"/>
                    <a:pt x="202" y="127"/>
                  </a:cubicBezTo>
                  <a:close/>
                  <a:moveTo>
                    <a:pt x="53" y="162"/>
                  </a:moveTo>
                  <a:cubicBezTo>
                    <a:pt x="57" y="152"/>
                    <a:pt x="57" y="152"/>
                    <a:pt x="57" y="152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60" y="184"/>
                    <a:pt x="60" y="184"/>
                    <a:pt x="60" y="184"/>
                  </a:cubicBezTo>
                  <a:cubicBezTo>
                    <a:pt x="67" y="169"/>
                    <a:pt x="67" y="169"/>
                    <a:pt x="67" y="169"/>
                  </a:cubicBezTo>
                  <a:lnTo>
                    <a:pt x="53" y="162"/>
                  </a:lnTo>
                  <a:close/>
                  <a:moveTo>
                    <a:pt x="74" y="161"/>
                  </a:moveTo>
                  <a:cubicBezTo>
                    <a:pt x="76" y="162"/>
                    <a:pt x="78" y="163"/>
                    <a:pt x="80" y="164"/>
                  </a:cubicBezTo>
                  <a:cubicBezTo>
                    <a:pt x="77" y="170"/>
                    <a:pt x="77" y="170"/>
                    <a:pt x="77" y="170"/>
                  </a:cubicBezTo>
                  <a:lnTo>
                    <a:pt x="74" y="161"/>
                  </a:lnTo>
                  <a:close/>
                  <a:moveTo>
                    <a:pt x="86" y="167"/>
                  </a:moveTo>
                  <a:cubicBezTo>
                    <a:pt x="93" y="178"/>
                    <a:pt x="93" y="178"/>
                    <a:pt x="93" y="178"/>
                  </a:cubicBezTo>
                  <a:cubicBezTo>
                    <a:pt x="86" y="198"/>
                    <a:pt x="86" y="198"/>
                    <a:pt x="86" y="198"/>
                  </a:cubicBezTo>
                  <a:cubicBezTo>
                    <a:pt x="80" y="178"/>
                    <a:pt x="80" y="178"/>
                    <a:pt x="80" y="178"/>
                  </a:cubicBezTo>
                  <a:lnTo>
                    <a:pt x="86" y="167"/>
                  </a:lnTo>
                  <a:close/>
                  <a:moveTo>
                    <a:pt x="95" y="170"/>
                  </a:moveTo>
                  <a:cubicBezTo>
                    <a:pt x="92" y="164"/>
                    <a:pt x="92" y="164"/>
                    <a:pt x="92" y="164"/>
                  </a:cubicBezTo>
                  <a:cubicBezTo>
                    <a:pt x="94" y="163"/>
                    <a:pt x="96" y="162"/>
                    <a:pt x="98" y="161"/>
                  </a:cubicBezTo>
                  <a:lnTo>
                    <a:pt x="95" y="170"/>
                  </a:lnTo>
                  <a:close/>
                  <a:moveTo>
                    <a:pt x="103" y="146"/>
                  </a:moveTo>
                  <a:cubicBezTo>
                    <a:pt x="103" y="147"/>
                    <a:pt x="103" y="147"/>
                    <a:pt x="103" y="147"/>
                  </a:cubicBezTo>
                  <a:cubicBezTo>
                    <a:pt x="102" y="150"/>
                    <a:pt x="98" y="157"/>
                    <a:pt x="86" y="157"/>
                  </a:cubicBezTo>
                  <a:cubicBezTo>
                    <a:pt x="74" y="157"/>
                    <a:pt x="70" y="150"/>
                    <a:pt x="69" y="147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4" y="146"/>
                    <a:pt x="80" y="147"/>
                    <a:pt x="86" y="147"/>
                  </a:cubicBezTo>
                  <a:cubicBezTo>
                    <a:pt x="92" y="147"/>
                    <a:pt x="98" y="146"/>
                    <a:pt x="103" y="144"/>
                  </a:cubicBezTo>
                  <a:lnTo>
                    <a:pt x="103" y="146"/>
                  </a:lnTo>
                  <a:close/>
                  <a:moveTo>
                    <a:pt x="107" y="158"/>
                  </a:moveTo>
                  <a:cubicBezTo>
                    <a:pt x="107" y="188"/>
                    <a:pt x="107" y="188"/>
                    <a:pt x="107" y="188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93" y="199"/>
                    <a:pt x="93" y="199"/>
                    <a:pt x="93" y="199"/>
                  </a:cubicBezTo>
                  <a:lnTo>
                    <a:pt x="107" y="158"/>
                  </a:lnTo>
                  <a:close/>
                  <a:moveTo>
                    <a:pt x="93" y="82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79" y="77"/>
                    <a:pt x="75" y="72"/>
                    <a:pt x="69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75" y="63"/>
                    <a:pt x="93" y="58"/>
                    <a:pt x="111" y="58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5" y="64"/>
                    <a:pt x="121" y="67"/>
                    <a:pt x="127" y="68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6" y="72"/>
                    <a:pt x="125" y="72"/>
                    <a:pt x="124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98" y="72"/>
                    <a:pt x="93" y="77"/>
                    <a:pt x="93" y="82"/>
                  </a:cubicBezTo>
                  <a:close/>
                  <a:moveTo>
                    <a:pt x="45" y="86"/>
                  </a:move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6" y="81"/>
                    <a:pt x="46" y="80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8" y="79"/>
                    <a:pt x="48" y="79"/>
                    <a:pt x="4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1" y="79"/>
                    <a:pt x="73" y="80"/>
                    <a:pt x="73" y="82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3" y="91"/>
                    <a:pt x="71" y="93"/>
                    <a:pt x="6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7" y="93"/>
                    <a:pt x="45" y="91"/>
                    <a:pt x="45" y="89"/>
                  </a:cubicBezTo>
                  <a:lnTo>
                    <a:pt x="45" y="86"/>
                  </a:lnTo>
                  <a:close/>
                  <a:moveTo>
                    <a:pt x="100" y="82"/>
                  </a:moveTo>
                  <a:cubicBezTo>
                    <a:pt x="100" y="80"/>
                    <a:pt x="101" y="79"/>
                    <a:pt x="103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6" y="79"/>
                    <a:pt x="127" y="80"/>
                    <a:pt x="127" y="82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91"/>
                    <a:pt x="126" y="93"/>
                    <a:pt x="124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1" y="93"/>
                    <a:pt x="100" y="91"/>
                    <a:pt x="100" y="89"/>
                  </a:cubicBezTo>
                  <a:lnTo>
                    <a:pt x="100" y="82"/>
                  </a:lnTo>
                  <a:close/>
                  <a:moveTo>
                    <a:pt x="134" y="102"/>
                  </a:moveTo>
                  <a:cubicBezTo>
                    <a:pt x="134" y="101"/>
                    <a:pt x="134" y="100"/>
                    <a:pt x="134" y="9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8" y="84"/>
                    <a:pt x="141" y="88"/>
                    <a:pt x="141" y="93"/>
                  </a:cubicBezTo>
                  <a:cubicBezTo>
                    <a:pt x="141" y="97"/>
                    <a:pt x="138" y="101"/>
                    <a:pt x="134" y="102"/>
                  </a:cubicBezTo>
                  <a:close/>
                  <a:moveTo>
                    <a:pt x="86" y="7"/>
                  </a:moveTo>
                  <a:cubicBezTo>
                    <a:pt x="92" y="7"/>
                    <a:pt x="92" y="7"/>
                    <a:pt x="92" y="7"/>
                  </a:cubicBezTo>
                  <a:cubicBezTo>
                    <a:pt x="102" y="7"/>
                    <a:pt x="112" y="12"/>
                    <a:pt x="119" y="20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34" y="30"/>
                    <a:pt x="141" y="41"/>
                    <a:pt x="141" y="54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9" y="77"/>
                    <a:pt x="136" y="76"/>
                    <a:pt x="134" y="7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25" y="62"/>
                    <a:pt x="120" y="59"/>
                    <a:pt x="117" y="55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87" y="52"/>
                    <a:pt x="64" y="59"/>
                    <a:pt x="4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3" y="74"/>
                    <a:pt x="42" y="74"/>
                    <a:pt x="42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7" y="76"/>
                    <a:pt x="34" y="77"/>
                    <a:pt x="32" y="79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32"/>
                    <a:pt x="56" y="7"/>
                    <a:pt x="86" y="7"/>
                  </a:cubicBezTo>
                  <a:close/>
                  <a:moveTo>
                    <a:pt x="32" y="93"/>
                  </a:moveTo>
                  <a:cubicBezTo>
                    <a:pt x="32" y="88"/>
                    <a:pt x="34" y="84"/>
                    <a:pt x="38" y="83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100"/>
                    <a:pt x="39" y="101"/>
                    <a:pt x="39" y="102"/>
                  </a:cubicBezTo>
                  <a:cubicBezTo>
                    <a:pt x="35" y="101"/>
                    <a:pt x="32" y="97"/>
                    <a:pt x="32" y="93"/>
                  </a:cubicBezTo>
                  <a:close/>
                  <a:moveTo>
                    <a:pt x="45" y="99"/>
                  </a:moveTo>
                  <a:cubicBezTo>
                    <a:pt x="45" y="99"/>
                    <a:pt x="45" y="99"/>
                    <a:pt x="45" y="99"/>
                  </a:cubicBezTo>
                  <a:cubicBezTo>
                    <a:pt x="46" y="99"/>
                    <a:pt x="47" y="99"/>
                    <a:pt x="49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75" y="99"/>
                    <a:pt x="79" y="95"/>
                    <a:pt x="79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95"/>
                    <a:pt x="98" y="99"/>
                    <a:pt x="103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5" y="99"/>
                    <a:pt x="126" y="99"/>
                    <a:pt x="127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7" y="105"/>
                    <a:pt x="126" y="111"/>
                    <a:pt x="12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1" y="116"/>
                    <a:pt x="107" y="121"/>
                    <a:pt x="107" y="12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100" y="138"/>
                    <a:pt x="93" y="140"/>
                    <a:pt x="86" y="140"/>
                  </a:cubicBezTo>
                  <a:cubicBezTo>
                    <a:pt x="64" y="140"/>
                    <a:pt x="45" y="122"/>
                    <a:pt x="45" y="99"/>
                  </a:cubicBezTo>
                  <a:close/>
                  <a:moveTo>
                    <a:pt x="17" y="178"/>
                  </a:moveTo>
                  <a:cubicBezTo>
                    <a:pt x="21" y="165"/>
                    <a:pt x="33" y="156"/>
                    <a:pt x="46" y="154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1" y="186"/>
                    <a:pt x="51" y="186"/>
                    <a:pt x="51" y="186"/>
                  </a:cubicBezTo>
                  <a:cubicBezTo>
                    <a:pt x="76" y="205"/>
                    <a:pt x="76" y="205"/>
                    <a:pt x="76" y="205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9" y="205"/>
                    <a:pt x="9" y="205"/>
                    <a:pt x="9" y="205"/>
                  </a:cubicBezTo>
                  <a:lnTo>
                    <a:pt x="17" y="178"/>
                  </a:lnTo>
                  <a:close/>
                  <a:moveTo>
                    <a:pt x="96" y="205"/>
                  </a:moveTo>
                  <a:cubicBezTo>
                    <a:pt x="109" y="195"/>
                    <a:pt x="109" y="195"/>
                    <a:pt x="109" y="195"/>
                  </a:cubicBezTo>
                  <a:cubicBezTo>
                    <a:pt x="111" y="197"/>
                    <a:pt x="114" y="198"/>
                    <a:pt x="117" y="198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0" y="205"/>
                    <a:pt x="120" y="205"/>
                    <a:pt x="120" y="205"/>
                  </a:cubicBezTo>
                  <a:lnTo>
                    <a:pt x="96" y="205"/>
                  </a:lnTo>
                  <a:close/>
                  <a:moveTo>
                    <a:pt x="178" y="205"/>
                  </a:moveTo>
                  <a:cubicBezTo>
                    <a:pt x="137" y="205"/>
                    <a:pt x="137" y="205"/>
                    <a:pt x="137" y="205"/>
                  </a:cubicBezTo>
                  <a:cubicBezTo>
                    <a:pt x="137" y="205"/>
                    <a:pt x="137" y="205"/>
                    <a:pt x="137" y="205"/>
                  </a:cubicBezTo>
                  <a:cubicBezTo>
                    <a:pt x="137" y="198"/>
                    <a:pt x="137" y="198"/>
                    <a:pt x="137" y="198"/>
                  </a:cubicBezTo>
                  <a:cubicBezTo>
                    <a:pt x="178" y="198"/>
                    <a:pt x="178" y="198"/>
                    <a:pt x="178" y="198"/>
                  </a:cubicBezTo>
                  <a:lnTo>
                    <a:pt x="178" y="205"/>
                  </a:lnTo>
                  <a:close/>
                  <a:moveTo>
                    <a:pt x="199" y="191"/>
                  </a:moveTo>
                  <a:cubicBezTo>
                    <a:pt x="117" y="191"/>
                    <a:pt x="117" y="191"/>
                    <a:pt x="117" y="191"/>
                  </a:cubicBezTo>
                  <a:cubicBezTo>
                    <a:pt x="115" y="191"/>
                    <a:pt x="113" y="190"/>
                    <a:pt x="113" y="188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202" y="188"/>
                    <a:pt x="202" y="188"/>
                    <a:pt x="202" y="188"/>
                  </a:cubicBezTo>
                  <a:cubicBezTo>
                    <a:pt x="202" y="190"/>
                    <a:pt x="201" y="191"/>
                    <a:pt x="19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5">
              <a:extLst>
                <a:ext uri="{FF2B5EF4-FFF2-40B4-BE49-F238E27FC236}">
                  <a16:creationId xmlns:a16="http://schemas.microsoft.com/office/drawing/2014/main" id="{F126AC8B-C3C1-4D63-B2E6-03177B81AE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1363" y="5654675"/>
              <a:ext cx="107950" cy="34925"/>
            </a:xfrm>
            <a:custGeom>
              <a:avLst/>
              <a:gdLst>
                <a:gd name="T0" fmla="*/ 34 w 34"/>
                <a:gd name="T1" fmla="*/ 0 h 11"/>
                <a:gd name="T2" fmla="*/ 27 w 34"/>
                <a:gd name="T3" fmla="*/ 0 h 11"/>
                <a:gd name="T4" fmla="*/ 24 w 34"/>
                <a:gd name="T5" fmla="*/ 4 h 11"/>
                <a:gd name="T6" fmla="*/ 10 w 34"/>
                <a:gd name="T7" fmla="*/ 4 h 11"/>
                <a:gd name="T8" fmla="*/ 7 w 34"/>
                <a:gd name="T9" fmla="*/ 0 h 11"/>
                <a:gd name="T10" fmla="*/ 0 w 34"/>
                <a:gd name="T11" fmla="*/ 0 h 11"/>
                <a:gd name="T12" fmla="*/ 10 w 34"/>
                <a:gd name="T13" fmla="*/ 11 h 11"/>
                <a:gd name="T14" fmla="*/ 24 w 34"/>
                <a:gd name="T15" fmla="*/ 11 h 11"/>
                <a:gd name="T16" fmla="*/ 34 w 34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34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2"/>
                    <a:pt x="26" y="4"/>
                    <a:pt x="24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2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5" y="11"/>
                    <a:pt x="1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30" y="11"/>
                    <a:pt x="34" y="6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6">
              <a:extLst>
                <a:ext uri="{FF2B5EF4-FFF2-40B4-BE49-F238E27FC236}">
                  <a16:creationId xmlns:a16="http://schemas.microsoft.com/office/drawing/2014/main" id="{E0D4BB40-3CAF-41A6-8E06-038A79BAF4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1700" y="5807075"/>
              <a:ext cx="22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7">
              <a:extLst>
                <a:ext uri="{FF2B5EF4-FFF2-40B4-BE49-F238E27FC236}">
                  <a16:creationId xmlns:a16="http://schemas.microsoft.com/office/drawing/2014/main" id="{542C16EF-C28A-451D-8963-18F28F8453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6150" y="5807075"/>
              <a:ext cx="1079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 descr="singer icon">
            <a:extLst>
              <a:ext uri="{FF2B5EF4-FFF2-40B4-BE49-F238E27FC236}">
                <a16:creationId xmlns:a16="http://schemas.microsoft.com/office/drawing/2014/main" id="{5153DC6A-494D-47C0-9B6C-FCE4A409D3FE}"/>
              </a:ext>
            </a:extLst>
          </p:cNvPr>
          <p:cNvGrpSpPr/>
          <p:nvPr/>
        </p:nvGrpSpPr>
        <p:grpSpPr>
          <a:xfrm>
            <a:off x="565299" y="6210300"/>
            <a:ext cx="666640" cy="671513"/>
            <a:chOff x="565299" y="6210300"/>
            <a:chExt cx="666640" cy="671513"/>
          </a:xfrm>
          <a:solidFill>
            <a:schemeClr val="accent1"/>
          </a:solidFill>
        </p:grpSpPr>
        <p:sp>
          <p:nvSpPr>
            <p:cNvPr id="45" name="Freeform 85">
              <a:extLst>
                <a:ext uri="{FF2B5EF4-FFF2-40B4-BE49-F238E27FC236}">
                  <a16:creationId xmlns:a16="http://schemas.microsoft.com/office/drawing/2014/main" id="{A29337B2-BB99-4BE5-A455-6CE8F7F163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5299" y="6210300"/>
              <a:ext cx="666640" cy="671513"/>
            </a:xfrm>
            <a:custGeom>
              <a:avLst/>
              <a:gdLst>
                <a:gd name="T0" fmla="*/ 148 w 210"/>
                <a:gd name="T1" fmla="*/ 55 h 211"/>
                <a:gd name="T2" fmla="*/ 94 w 210"/>
                <a:gd name="T3" fmla="*/ 0 h 211"/>
                <a:gd name="T4" fmla="*/ 12 w 210"/>
                <a:gd name="T5" fmla="*/ 85 h 211"/>
                <a:gd name="T6" fmla="*/ 23 w 210"/>
                <a:gd name="T7" fmla="*/ 157 h 211"/>
                <a:gd name="T8" fmla="*/ 176 w 210"/>
                <a:gd name="T9" fmla="*/ 211 h 211"/>
                <a:gd name="T10" fmla="*/ 210 w 210"/>
                <a:gd name="T11" fmla="*/ 95 h 211"/>
                <a:gd name="T12" fmla="*/ 25 w 210"/>
                <a:gd name="T13" fmla="*/ 109 h 211"/>
                <a:gd name="T14" fmla="*/ 19 w 210"/>
                <a:gd name="T15" fmla="*/ 85 h 211"/>
                <a:gd name="T16" fmla="*/ 33 w 210"/>
                <a:gd name="T17" fmla="*/ 57 h 211"/>
                <a:gd name="T18" fmla="*/ 118 w 210"/>
                <a:gd name="T19" fmla="*/ 27 h 211"/>
                <a:gd name="T20" fmla="*/ 142 w 210"/>
                <a:gd name="T21" fmla="*/ 51 h 211"/>
                <a:gd name="T22" fmla="*/ 152 w 210"/>
                <a:gd name="T23" fmla="*/ 71 h 211"/>
                <a:gd name="T24" fmla="*/ 135 w 210"/>
                <a:gd name="T25" fmla="*/ 64 h 211"/>
                <a:gd name="T26" fmla="*/ 119 w 210"/>
                <a:gd name="T27" fmla="*/ 51 h 211"/>
                <a:gd name="T28" fmla="*/ 41 w 210"/>
                <a:gd name="T29" fmla="*/ 75 h 211"/>
                <a:gd name="T30" fmla="*/ 63 w 210"/>
                <a:gd name="T31" fmla="*/ 140 h 211"/>
                <a:gd name="T32" fmla="*/ 29 w 210"/>
                <a:gd name="T33" fmla="*/ 153 h 211"/>
                <a:gd name="T34" fmla="*/ 45 w 210"/>
                <a:gd name="T35" fmla="*/ 176 h 211"/>
                <a:gd name="T36" fmla="*/ 47 w 210"/>
                <a:gd name="T37" fmla="*/ 153 h 211"/>
                <a:gd name="T38" fmla="*/ 67 w 210"/>
                <a:gd name="T39" fmla="*/ 179 h 211"/>
                <a:gd name="T40" fmla="*/ 90 w 210"/>
                <a:gd name="T41" fmla="*/ 192 h 211"/>
                <a:gd name="T42" fmla="*/ 114 w 210"/>
                <a:gd name="T43" fmla="*/ 151 h 211"/>
                <a:gd name="T44" fmla="*/ 128 w 210"/>
                <a:gd name="T45" fmla="*/ 175 h 211"/>
                <a:gd name="T46" fmla="*/ 126 w 210"/>
                <a:gd name="T47" fmla="*/ 204 h 211"/>
                <a:gd name="T48" fmla="*/ 46 w 210"/>
                <a:gd name="T49" fmla="*/ 99 h 211"/>
                <a:gd name="T50" fmla="*/ 65 w 210"/>
                <a:gd name="T51" fmla="*/ 71 h 211"/>
                <a:gd name="T52" fmla="*/ 128 w 210"/>
                <a:gd name="T53" fmla="*/ 64 h 211"/>
                <a:gd name="T54" fmla="*/ 87 w 210"/>
                <a:gd name="T55" fmla="*/ 146 h 211"/>
                <a:gd name="T56" fmla="*/ 107 w 210"/>
                <a:gd name="T57" fmla="*/ 150 h 211"/>
                <a:gd name="T58" fmla="*/ 87 w 210"/>
                <a:gd name="T59" fmla="*/ 185 h 211"/>
                <a:gd name="T60" fmla="*/ 66 w 210"/>
                <a:gd name="T61" fmla="*/ 150 h 211"/>
                <a:gd name="T62" fmla="*/ 87 w 210"/>
                <a:gd name="T63" fmla="*/ 146 h 211"/>
                <a:gd name="T64" fmla="*/ 156 w 210"/>
                <a:gd name="T65" fmla="*/ 177 h 211"/>
                <a:gd name="T66" fmla="*/ 162 w 210"/>
                <a:gd name="T67" fmla="*/ 204 h 211"/>
                <a:gd name="T68" fmla="*/ 151 w 210"/>
                <a:gd name="T69" fmla="*/ 157 h 211"/>
                <a:gd name="T70" fmla="*/ 151 w 210"/>
                <a:gd name="T71" fmla="*/ 157 h 211"/>
                <a:gd name="T72" fmla="*/ 186 w 210"/>
                <a:gd name="T73" fmla="*/ 170 h 211"/>
                <a:gd name="T74" fmla="*/ 154 w 210"/>
                <a:gd name="T75" fmla="*/ 122 h 211"/>
                <a:gd name="T76" fmla="*/ 128 w 210"/>
                <a:gd name="T77" fmla="*/ 146 h 211"/>
                <a:gd name="T78" fmla="*/ 134 w 210"/>
                <a:gd name="T79" fmla="*/ 109 h 211"/>
                <a:gd name="T80" fmla="*/ 135 w 210"/>
                <a:gd name="T81" fmla="*/ 99 h 211"/>
                <a:gd name="T82" fmla="*/ 135 w 210"/>
                <a:gd name="T83" fmla="*/ 101 h 211"/>
                <a:gd name="T84" fmla="*/ 32 w 210"/>
                <a:gd name="T85" fmla="*/ 92 h 211"/>
                <a:gd name="T86" fmla="*/ 39 w 210"/>
                <a:gd name="T87" fmla="*/ 99 h 211"/>
                <a:gd name="T88" fmla="*/ 39 w 210"/>
                <a:gd name="T89" fmla="*/ 155 h 211"/>
                <a:gd name="T90" fmla="*/ 10 w 210"/>
                <a:gd name="T91" fmla="*/ 204 h 211"/>
                <a:gd name="T92" fmla="*/ 165 w 210"/>
                <a:gd name="T93" fmla="*/ 194 h 211"/>
                <a:gd name="T94" fmla="*/ 186 w 210"/>
                <a:gd name="T95" fmla="*/ 194 h 211"/>
                <a:gd name="T96" fmla="*/ 165 w 210"/>
                <a:gd name="T97" fmla="*/ 156 h 211"/>
                <a:gd name="T98" fmla="*/ 186 w 210"/>
                <a:gd name="T99" fmla="*/ 128 h 211"/>
                <a:gd name="T100" fmla="*/ 149 w 210"/>
                <a:gd name="T101" fmla="*/ 99 h 211"/>
                <a:gd name="T102" fmla="*/ 149 w 210"/>
                <a:gd name="T103" fmla="*/ 92 h 211"/>
                <a:gd name="T104" fmla="*/ 196 w 210"/>
                <a:gd name="T105" fmla="*/ 92 h 211"/>
                <a:gd name="T106" fmla="*/ 176 w 210"/>
                <a:gd name="T107" fmla="*/ 12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0" h="211">
                  <a:moveTo>
                    <a:pt x="176" y="61"/>
                  </a:moveTo>
                  <a:cubicBezTo>
                    <a:pt x="169" y="61"/>
                    <a:pt x="163" y="63"/>
                    <a:pt x="158" y="66"/>
                  </a:cubicBezTo>
                  <a:cubicBezTo>
                    <a:pt x="155" y="62"/>
                    <a:pt x="152" y="58"/>
                    <a:pt x="148" y="55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37"/>
                    <a:pt x="138" y="25"/>
                    <a:pt x="124" y="24"/>
                  </a:cubicBezTo>
                  <a:cubicBezTo>
                    <a:pt x="121" y="10"/>
                    <a:pt x="108" y="0"/>
                    <a:pt x="94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5" y="0"/>
                    <a:pt x="29" y="24"/>
                    <a:pt x="26" y="55"/>
                  </a:cubicBezTo>
                  <a:cubicBezTo>
                    <a:pt x="17" y="61"/>
                    <a:pt x="12" y="72"/>
                    <a:pt x="12" y="85"/>
                  </a:cubicBezTo>
                  <a:cubicBezTo>
                    <a:pt x="12" y="93"/>
                    <a:pt x="14" y="101"/>
                    <a:pt x="18" y="107"/>
                  </a:cubicBezTo>
                  <a:cubicBezTo>
                    <a:pt x="14" y="113"/>
                    <a:pt x="12" y="121"/>
                    <a:pt x="12" y="129"/>
                  </a:cubicBezTo>
                  <a:cubicBezTo>
                    <a:pt x="12" y="140"/>
                    <a:pt x="16" y="151"/>
                    <a:pt x="23" y="157"/>
                  </a:cubicBezTo>
                  <a:cubicBezTo>
                    <a:pt x="18" y="162"/>
                    <a:pt x="14" y="168"/>
                    <a:pt x="12" y="17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76" y="211"/>
                    <a:pt x="176" y="211"/>
                    <a:pt x="176" y="211"/>
                  </a:cubicBezTo>
                  <a:cubicBezTo>
                    <a:pt x="185" y="211"/>
                    <a:pt x="193" y="203"/>
                    <a:pt x="193" y="194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203" y="119"/>
                    <a:pt x="210" y="108"/>
                    <a:pt x="210" y="95"/>
                  </a:cubicBezTo>
                  <a:cubicBezTo>
                    <a:pt x="210" y="76"/>
                    <a:pt x="194" y="61"/>
                    <a:pt x="176" y="61"/>
                  </a:cubicBezTo>
                  <a:close/>
                  <a:moveTo>
                    <a:pt x="19" y="129"/>
                  </a:moveTo>
                  <a:cubicBezTo>
                    <a:pt x="19" y="122"/>
                    <a:pt x="21" y="114"/>
                    <a:pt x="25" y="10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1" y="100"/>
                    <a:pt x="19" y="93"/>
                    <a:pt x="19" y="85"/>
                  </a:cubicBezTo>
                  <a:cubicBezTo>
                    <a:pt x="19" y="74"/>
                    <a:pt x="24" y="64"/>
                    <a:pt x="31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5" y="29"/>
                    <a:pt x="58" y="6"/>
                    <a:pt x="87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6"/>
                    <a:pt x="116" y="15"/>
                    <a:pt x="118" y="27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32" y="30"/>
                    <a:pt x="142" y="40"/>
                    <a:pt x="142" y="5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47" y="62"/>
                    <a:pt x="150" y="66"/>
                    <a:pt x="152" y="71"/>
                  </a:cubicBezTo>
                  <a:cubicBezTo>
                    <a:pt x="149" y="74"/>
                    <a:pt x="146" y="77"/>
                    <a:pt x="145" y="81"/>
                  </a:cubicBezTo>
                  <a:cubicBezTo>
                    <a:pt x="142" y="78"/>
                    <a:pt x="139" y="76"/>
                    <a:pt x="135" y="75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5" y="57"/>
                    <a:pt x="129" y="51"/>
                    <a:pt x="121" y="51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04" y="60"/>
                    <a:pt x="87" y="64"/>
                    <a:pt x="70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64"/>
                    <a:pt x="44" y="69"/>
                    <a:pt x="41" y="75"/>
                  </a:cubicBezTo>
                  <a:cubicBezTo>
                    <a:pt x="32" y="76"/>
                    <a:pt x="26" y="83"/>
                    <a:pt x="26" y="92"/>
                  </a:cubicBezTo>
                  <a:cubicBezTo>
                    <a:pt x="26" y="100"/>
                    <a:pt x="32" y="107"/>
                    <a:pt x="40" y="109"/>
                  </a:cubicBezTo>
                  <a:cubicBezTo>
                    <a:pt x="43" y="122"/>
                    <a:pt x="52" y="133"/>
                    <a:pt x="63" y="140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7"/>
                    <a:pt x="34" y="149"/>
                    <a:pt x="29" y="153"/>
                  </a:cubicBezTo>
                  <a:cubicBezTo>
                    <a:pt x="23" y="148"/>
                    <a:pt x="19" y="139"/>
                    <a:pt x="19" y="129"/>
                  </a:cubicBezTo>
                  <a:close/>
                  <a:moveTo>
                    <a:pt x="47" y="204"/>
                  </a:moveTo>
                  <a:cubicBezTo>
                    <a:pt x="39" y="196"/>
                    <a:pt x="39" y="184"/>
                    <a:pt x="45" y="176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74" y="182"/>
                    <a:pt x="80" y="186"/>
                    <a:pt x="84" y="192"/>
                  </a:cubicBezTo>
                  <a:cubicBezTo>
                    <a:pt x="87" y="197"/>
                    <a:pt x="87" y="197"/>
                    <a:pt x="87" y="19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4" y="186"/>
                    <a:pt x="100" y="182"/>
                    <a:pt x="106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8" y="175"/>
                    <a:pt x="128" y="175"/>
                    <a:pt x="128" y="175"/>
                  </a:cubicBezTo>
                  <a:cubicBezTo>
                    <a:pt x="129" y="176"/>
                    <a:pt x="129" y="176"/>
                    <a:pt x="129" y="176"/>
                  </a:cubicBezTo>
                  <a:cubicBezTo>
                    <a:pt x="135" y="184"/>
                    <a:pt x="135" y="196"/>
                    <a:pt x="127" y="204"/>
                  </a:cubicBezTo>
                  <a:cubicBezTo>
                    <a:pt x="126" y="204"/>
                    <a:pt x="126" y="204"/>
                    <a:pt x="126" y="204"/>
                  </a:cubicBezTo>
                  <a:cubicBezTo>
                    <a:pt x="47" y="204"/>
                    <a:pt x="47" y="204"/>
                    <a:pt x="47" y="204"/>
                  </a:cubicBezTo>
                  <a:close/>
                  <a:moveTo>
                    <a:pt x="87" y="139"/>
                  </a:moveTo>
                  <a:cubicBezTo>
                    <a:pt x="64" y="139"/>
                    <a:pt x="46" y="121"/>
                    <a:pt x="46" y="9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77"/>
                    <a:pt x="51" y="71"/>
                    <a:pt x="58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88" y="71"/>
                    <a:pt x="106" y="67"/>
                    <a:pt x="122" y="58"/>
                  </a:cubicBezTo>
                  <a:cubicBezTo>
                    <a:pt x="125" y="58"/>
                    <a:pt x="128" y="61"/>
                    <a:pt x="128" y="64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21"/>
                    <a:pt x="110" y="139"/>
                    <a:pt x="87" y="139"/>
                  </a:cubicBezTo>
                  <a:close/>
                  <a:moveTo>
                    <a:pt x="87" y="146"/>
                  </a:moveTo>
                  <a:cubicBezTo>
                    <a:pt x="93" y="146"/>
                    <a:pt x="99" y="145"/>
                    <a:pt x="104" y="14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97" y="175"/>
                    <a:pt x="91" y="179"/>
                    <a:pt x="87" y="185"/>
                  </a:cubicBezTo>
                  <a:cubicBezTo>
                    <a:pt x="82" y="179"/>
                    <a:pt x="77" y="175"/>
                    <a:pt x="70" y="173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5" y="145"/>
                    <a:pt x="81" y="146"/>
                    <a:pt x="87" y="146"/>
                  </a:cubicBezTo>
                  <a:close/>
                  <a:moveTo>
                    <a:pt x="135" y="172"/>
                  </a:moveTo>
                  <a:cubicBezTo>
                    <a:pt x="135" y="155"/>
                    <a:pt x="135" y="155"/>
                    <a:pt x="135" y="155"/>
                  </a:cubicBezTo>
                  <a:cubicBezTo>
                    <a:pt x="145" y="159"/>
                    <a:pt x="152" y="167"/>
                    <a:pt x="156" y="177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59" y="194"/>
                    <a:pt x="159" y="194"/>
                    <a:pt x="159" y="194"/>
                  </a:cubicBezTo>
                  <a:cubicBezTo>
                    <a:pt x="159" y="198"/>
                    <a:pt x="160" y="201"/>
                    <a:pt x="162" y="204"/>
                  </a:cubicBezTo>
                  <a:cubicBezTo>
                    <a:pt x="135" y="204"/>
                    <a:pt x="135" y="204"/>
                    <a:pt x="135" y="204"/>
                  </a:cubicBezTo>
                  <a:cubicBezTo>
                    <a:pt x="142" y="195"/>
                    <a:pt x="142" y="182"/>
                    <a:pt x="135" y="172"/>
                  </a:cubicBezTo>
                  <a:close/>
                  <a:moveTo>
                    <a:pt x="151" y="157"/>
                  </a:moveTo>
                  <a:cubicBezTo>
                    <a:pt x="154" y="154"/>
                    <a:pt x="157" y="150"/>
                    <a:pt x="159" y="146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6" y="163"/>
                    <a:pt x="154" y="160"/>
                    <a:pt x="151" y="157"/>
                  </a:cubicBezTo>
                  <a:close/>
                  <a:moveTo>
                    <a:pt x="165" y="163"/>
                  </a:moveTo>
                  <a:cubicBezTo>
                    <a:pt x="186" y="163"/>
                    <a:pt x="186" y="163"/>
                    <a:pt x="186" y="163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65" y="170"/>
                    <a:pt x="165" y="170"/>
                    <a:pt x="165" y="170"/>
                  </a:cubicBezTo>
                  <a:lnTo>
                    <a:pt x="165" y="163"/>
                  </a:lnTo>
                  <a:close/>
                  <a:moveTo>
                    <a:pt x="154" y="122"/>
                  </a:moveTo>
                  <a:cubicBezTo>
                    <a:pt x="155" y="124"/>
                    <a:pt x="155" y="127"/>
                    <a:pt x="155" y="129"/>
                  </a:cubicBezTo>
                  <a:cubicBezTo>
                    <a:pt x="155" y="139"/>
                    <a:pt x="151" y="148"/>
                    <a:pt x="145" y="153"/>
                  </a:cubicBezTo>
                  <a:cubicBezTo>
                    <a:pt x="140" y="149"/>
                    <a:pt x="134" y="147"/>
                    <a:pt x="128" y="146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22" y="133"/>
                    <a:pt x="131" y="122"/>
                    <a:pt x="134" y="109"/>
                  </a:cubicBezTo>
                  <a:cubicBezTo>
                    <a:pt x="137" y="108"/>
                    <a:pt x="140" y="107"/>
                    <a:pt x="143" y="104"/>
                  </a:cubicBezTo>
                  <a:cubicBezTo>
                    <a:pt x="145" y="111"/>
                    <a:pt x="149" y="117"/>
                    <a:pt x="154" y="122"/>
                  </a:cubicBezTo>
                  <a:close/>
                  <a:moveTo>
                    <a:pt x="135" y="99"/>
                  </a:moveTo>
                  <a:cubicBezTo>
                    <a:pt x="135" y="82"/>
                    <a:pt x="135" y="82"/>
                    <a:pt x="135" y="82"/>
                  </a:cubicBezTo>
                  <a:cubicBezTo>
                    <a:pt x="139" y="84"/>
                    <a:pt x="142" y="87"/>
                    <a:pt x="142" y="92"/>
                  </a:cubicBezTo>
                  <a:cubicBezTo>
                    <a:pt x="142" y="96"/>
                    <a:pt x="139" y="100"/>
                    <a:pt x="135" y="101"/>
                  </a:cubicBezTo>
                  <a:cubicBezTo>
                    <a:pt x="135" y="100"/>
                    <a:pt x="135" y="99"/>
                    <a:pt x="135" y="99"/>
                  </a:cubicBezTo>
                  <a:close/>
                  <a:moveTo>
                    <a:pt x="39" y="101"/>
                  </a:moveTo>
                  <a:cubicBezTo>
                    <a:pt x="35" y="100"/>
                    <a:pt x="32" y="96"/>
                    <a:pt x="32" y="92"/>
                  </a:cubicBezTo>
                  <a:cubicBezTo>
                    <a:pt x="32" y="87"/>
                    <a:pt x="35" y="83"/>
                    <a:pt x="39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99"/>
                    <a:pt x="39" y="100"/>
                    <a:pt x="39" y="101"/>
                  </a:cubicBezTo>
                  <a:close/>
                  <a:moveTo>
                    <a:pt x="18" y="177"/>
                  </a:moveTo>
                  <a:cubicBezTo>
                    <a:pt x="21" y="167"/>
                    <a:pt x="29" y="159"/>
                    <a:pt x="39" y="155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32" y="182"/>
                    <a:pt x="32" y="195"/>
                    <a:pt x="39" y="204"/>
                  </a:cubicBezTo>
                  <a:cubicBezTo>
                    <a:pt x="10" y="204"/>
                    <a:pt x="10" y="204"/>
                    <a:pt x="10" y="204"/>
                  </a:cubicBezTo>
                  <a:lnTo>
                    <a:pt x="18" y="177"/>
                  </a:lnTo>
                  <a:close/>
                  <a:moveTo>
                    <a:pt x="176" y="204"/>
                  </a:moveTo>
                  <a:cubicBezTo>
                    <a:pt x="170" y="204"/>
                    <a:pt x="165" y="200"/>
                    <a:pt x="165" y="194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86" y="177"/>
                    <a:pt x="186" y="177"/>
                    <a:pt x="186" y="177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186" y="200"/>
                    <a:pt x="181" y="204"/>
                    <a:pt x="176" y="204"/>
                  </a:cubicBezTo>
                  <a:close/>
                  <a:moveTo>
                    <a:pt x="186" y="156"/>
                  </a:moveTo>
                  <a:cubicBezTo>
                    <a:pt x="165" y="156"/>
                    <a:pt x="165" y="156"/>
                    <a:pt x="165" y="156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69" y="129"/>
                    <a:pt x="172" y="129"/>
                    <a:pt x="176" y="129"/>
                  </a:cubicBezTo>
                  <a:cubicBezTo>
                    <a:pt x="179" y="129"/>
                    <a:pt x="183" y="129"/>
                    <a:pt x="186" y="128"/>
                  </a:cubicBezTo>
                  <a:lnTo>
                    <a:pt x="186" y="156"/>
                  </a:lnTo>
                  <a:close/>
                  <a:moveTo>
                    <a:pt x="176" y="122"/>
                  </a:moveTo>
                  <a:cubicBezTo>
                    <a:pt x="162" y="122"/>
                    <a:pt x="150" y="112"/>
                    <a:pt x="149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50" y="78"/>
                    <a:pt x="162" y="68"/>
                    <a:pt x="176" y="68"/>
                  </a:cubicBezTo>
                  <a:cubicBezTo>
                    <a:pt x="189" y="68"/>
                    <a:pt x="201" y="78"/>
                    <a:pt x="203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6" y="99"/>
                    <a:pt x="196" y="99"/>
                    <a:pt x="196" y="99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1" y="112"/>
                    <a:pt x="189" y="122"/>
                    <a:pt x="17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6">
              <a:extLst>
                <a:ext uri="{FF2B5EF4-FFF2-40B4-BE49-F238E27FC236}">
                  <a16:creationId xmlns:a16="http://schemas.microsoft.com/office/drawing/2014/main" id="{9E362106-BCE0-48D5-9E4A-5246958352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2647" y="6435725"/>
              <a:ext cx="53838" cy="53975"/>
            </a:xfrm>
            <a:custGeom>
              <a:avLst/>
              <a:gdLst>
                <a:gd name="T0" fmla="*/ 0 w 17"/>
                <a:gd name="T1" fmla="*/ 9 h 17"/>
                <a:gd name="T2" fmla="*/ 9 w 17"/>
                <a:gd name="T3" fmla="*/ 17 h 17"/>
                <a:gd name="T4" fmla="*/ 17 w 17"/>
                <a:gd name="T5" fmla="*/ 9 h 17"/>
                <a:gd name="T6" fmla="*/ 9 w 17"/>
                <a:gd name="T7" fmla="*/ 0 h 17"/>
                <a:gd name="T8" fmla="*/ 0 w 17"/>
                <a:gd name="T9" fmla="*/ 9 h 17"/>
                <a:gd name="T10" fmla="*/ 9 w 17"/>
                <a:gd name="T11" fmla="*/ 7 h 17"/>
                <a:gd name="T12" fmla="*/ 10 w 17"/>
                <a:gd name="T13" fmla="*/ 9 h 17"/>
                <a:gd name="T14" fmla="*/ 9 w 17"/>
                <a:gd name="T15" fmla="*/ 10 h 17"/>
                <a:gd name="T16" fmla="*/ 7 w 17"/>
                <a:gd name="T17" fmla="*/ 9 h 17"/>
                <a:gd name="T18" fmla="*/ 9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9" y="7"/>
                  </a:moveTo>
                  <a:cubicBezTo>
                    <a:pt x="10" y="7"/>
                    <a:pt x="10" y="8"/>
                    <a:pt x="10" y="9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8" y="10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BD10233E-98F3-4F3A-95B8-F0E287CDA3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5159" y="6435725"/>
              <a:ext cx="55422" cy="53975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9 h 17"/>
                <a:gd name="T4" fmla="*/ 8 w 17"/>
                <a:gd name="T5" fmla="*/ 17 h 17"/>
                <a:gd name="T6" fmla="*/ 17 w 17"/>
                <a:gd name="T7" fmla="*/ 9 h 17"/>
                <a:gd name="T8" fmla="*/ 8 w 17"/>
                <a:gd name="T9" fmla="*/ 0 h 17"/>
                <a:gd name="T10" fmla="*/ 8 w 17"/>
                <a:gd name="T11" fmla="*/ 10 h 17"/>
                <a:gd name="T12" fmla="*/ 6 w 17"/>
                <a:gd name="T13" fmla="*/ 9 h 17"/>
                <a:gd name="T14" fmla="*/ 8 w 17"/>
                <a:gd name="T15" fmla="*/ 7 h 17"/>
                <a:gd name="T16" fmla="*/ 10 w 17"/>
                <a:gd name="T17" fmla="*/ 9 h 17"/>
                <a:gd name="T18" fmla="*/ 8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lose/>
                  <a:moveTo>
                    <a:pt x="8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75D38D85-0BBC-4A52-94D7-DD804894C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315" y="6524625"/>
              <a:ext cx="171015" cy="87313"/>
            </a:xfrm>
            <a:custGeom>
              <a:avLst/>
              <a:gdLst>
                <a:gd name="T0" fmla="*/ 27 w 54"/>
                <a:gd name="T1" fmla="*/ 20 h 27"/>
                <a:gd name="T2" fmla="*/ 6 w 54"/>
                <a:gd name="T3" fmla="*/ 0 h 27"/>
                <a:gd name="T4" fmla="*/ 0 w 54"/>
                <a:gd name="T5" fmla="*/ 0 h 27"/>
                <a:gd name="T6" fmla="*/ 27 w 54"/>
                <a:gd name="T7" fmla="*/ 27 h 27"/>
                <a:gd name="T8" fmla="*/ 54 w 54"/>
                <a:gd name="T9" fmla="*/ 0 h 27"/>
                <a:gd name="T10" fmla="*/ 47 w 54"/>
                <a:gd name="T11" fmla="*/ 0 h 27"/>
                <a:gd name="T12" fmla="*/ 27 w 54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7">
                  <a:moveTo>
                    <a:pt x="27" y="20"/>
                  </a:moveTo>
                  <a:cubicBezTo>
                    <a:pt x="16" y="20"/>
                    <a:pt x="6" y="1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2" y="27"/>
                    <a:pt x="27" y="27"/>
                  </a:cubicBezTo>
                  <a:cubicBezTo>
                    <a:pt x="42" y="27"/>
                    <a:pt x="54" y="15"/>
                    <a:pt x="5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38" y="20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274D187F-D577-42E4-924E-2BA23A849D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1594" y="6643688"/>
              <a:ext cx="22169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63C8D0CB-5518-46A7-9CD6-6FDA9351D6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2094" y="6210300"/>
              <a:ext cx="129844" cy="184150"/>
            </a:xfrm>
            <a:custGeom>
              <a:avLst/>
              <a:gdLst>
                <a:gd name="T0" fmla="*/ 20 w 41"/>
                <a:gd name="T1" fmla="*/ 0 h 58"/>
                <a:gd name="T2" fmla="*/ 20 w 41"/>
                <a:gd name="T3" fmla="*/ 32 h 58"/>
                <a:gd name="T4" fmla="*/ 13 w 41"/>
                <a:gd name="T5" fmla="*/ 30 h 58"/>
                <a:gd name="T6" fmla="*/ 0 w 41"/>
                <a:gd name="T7" fmla="*/ 44 h 58"/>
                <a:gd name="T8" fmla="*/ 13 w 41"/>
                <a:gd name="T9" fmla="*/ 58 h 58"/>
                <a:gd name="T10" fmla="*/ 27 w 41"/>
                <a:gd name="T11" fmla="*/ 44 h 58"/>
                <a:gd name="T12" fmla="*/ 27 w 41"/>
                <a:gd name="T13" fmla="*/ 6 h 58"/>
                <a:gd name="T14" fmla="*/ 41 w 41"/>
                <a:gd name="T15" fmla="*/ 6 h 58"/>
                <a:gd name="T16" fmla="*/ 41 w 41"/>
                <a:gd name="T17" fmla="*/ 0 h 58"/>
                <a:gd name="T18" fmla="*/ 20 w 41"/>
                <a:gd name="T19" fmla="*/ 0 h 58"/>
                <a:gd name="T20" fmla="*/ 13 w 41"/>
                <a:gd name="T21" fmla="*/ 51 h 58"/>
                <a:gd name="T22" fmla="*/ 7 w 41"/>
                <a:gd name="T23" fmla="*/ 44 h 58"/>
                <a:gd name="T24" fmla="*/ 13 w 41"/>
                <a:gd name="T25" fmla="*/ 37 h 58"/>
                <a:gd name="T26" fmla="*/ 20 w 41"/>
                <a:gd name="T27" fmla="*/ 44 h 58"/>
                <a:gd name="T28" fmla="*/ 13 w 41"/>
                <a:gd name="T2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58">
                  <a:moveTo>
                    <a:pt x="20" y="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18" y="31"/>
                    <a:pt x="16" y="30"/>
                    <a:pt x="13" y="30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52"/>
                    <a:pt x="6" y="58"/>
                    <a:pt x="13" y="58"/>
                  </a:cubicBezTo>
                  <a:cubicBezTo>
                    <a:pt x="21" y="58"/>
                    <a:pt x="27" y="52"/>
                    <a:pt x="27" y="4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20" y="0"/>
                  </a:lnTo>
                  <a:close/>
                  <a:moveTo>
                    <a:pt x="13" y="51"/>
                  </a:moveTo>
                  <a:cubicBezTo>
                    <a:pt x="10" y="51"/>
                    <a:pt x="7" y="48"/>
                    <a:pt x="7" y="44"/>
                  </a:cubicBezTo>
                  <a:cubicBezTo>
                    <a:pt x="7" y="40"/>
                    <a:pt x="10" y="37"/>
                    <a:pt x="13" y="37"/>
                  </a:cubicBezTo>
                  <a:cubicBezTo>
                    <a:pt x="17" y="37"/>
                    <a:pt x="20" y="40"/>
                    <a:pt x="20" y="44"/>
                  </a:cubicBezTo>
                  <a:cubicBezTo>
                    <a:pt x="20" y="48"/>
                    <a:pt x="17" y="51"/>
                    <a:pt x="1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 descr="pilot icon">
            <a:extLst>
              <a:ext uri="{FF2B5EF4-FFF2-40B4-BE49-F238E27FC236}">
                <a16:creationId xmlns:a16="http://schemas.microsoft.com/office/drawing/2014/main" id="{E3C22219-1B65-4C8F-8FA4-476C11FC426A}"/>
              </a:ext>
            </a:extLst>
          </p:cNvPr>
          <p:cNvGrpSpPr/>
          <p:nvPr/>
        </p:nvGrpSpPr>
        <p:grpSpPr>
          <a:xfrm>
            <a:off x="1409286" y="6223000"/>
            <a:ext cx="653973" cy="658813"/>
            <a:chOff x="1409286" y="6223000"/>
            <a:chExt cx="653973" cy="658813"/>
          </a:xfrm>
          <a:solidFill>
            <a:schemeClr val="accent2"/>
          </a:solidFill>
        </p:grpSpPr>
        <p:sp>
          <p:nvSpPr>
            <p:cNvPr id="101" name="Freeform 137">
              <a:extLst>
                <a:ext uri="{FF2B5EF4-FFF2-40B4-BE49-F238E27FC236}">
                  <a16:creationId xmlns:a16="http://schemas.microsoft.com/office/drawing/2014/main" id="{5E0852AA-E343-4F81-BDDE-593D5D3CFF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9286" y="6223000"/>
              <a:ext cx="653973" cy="658813"/>
            </a:xfrm>
            <a:custGeom>
              <a:avLst/>
              <a:gdLst>
                <a:gd name="T0" fmla="*/ 149 w 206"/>
                <a:gd name="T1" fmla="*/ 100 h 207"/>
                <a:gd name="T2" fmla="*/ 145 w 206"/>
                <a:gd name="T3" fmla="*/ 63 h 207"/>
                <a:gd name="T4" fmla="*/ 125 w 206"/>
                <a:gd name="T5" fmla="*/ 8 h 207"/>
                <a:gd name="T6" fmla="*/ 26 w 206"/>
                <a:gd name="T7" fmla="*/ 55 h 207"/>
                <a:gd name="T8" fmla="*/ 25 w 206"/>
                <a:gd name="T9" fmla="*/ 90 h 207"/>
                <a:gd name="T10" fmla="*/ 44 w 206"/>
                <a:gd name="T11" fmla="*/ 143 h 207"/>
                <a:gd name="T12" fmla="*/ 105 w 206"/>
                <a:gd name="T13" fmla="*/ 207 h 207"/>
                <a:gd name="T14" fmla="*/ 167 w 206"/>
                <a:gd name="T15" fmla="*/ 182 h 207"/>
                <a:gd name="T16" fmla="*/ 182 w 206"/>
                <a:gd name="T17" fmla="*/ 157 h 207"/>
                <a:gd name="T18" fmla="*/ 199 w 206"/>
                <a:gd name="T19" fmla="*/ 153 h 207"/>
                <a:gd name="T20" fmla="*/ 172 w 206"/>
                <a:gd name="T21" fmla="*/ 150 h 207"/>
                <a:gd name="T22" fmla="*/ 85 w 206"/>
                <a:gd name="T23" fmla="*/ 168 h 207"/>
                <a:gd name="T24" fmla="*/ 76 w 206"/>
                <a:gd name="T25" fmla="*/ 201 h 207"/>
                <a:gd name="T26" fmla="*/ 90 w 206"/>
                <a:gd name="T27" fmla="*/ 164 h 207"/>
                <a:gd name="T28" fmla="*/ 94 w 206"/>
                <a:gd name="T29" fmla="*/ 167 h 207"/>
                <a:gd name="T30" fmla="*/ 125 w 206"/>
                <a:gd name="T31" fmla="*/ 142 h 207"/>
                <a:gd name="T32" fmla="*/ 108 w 206"/>
                <a:gd name="T33" fmla="*/ 160 h 207"/>
                <a:gd name="T34" fmla="*/ 126 w 206"/>
                <a:gd name="T35" fmla="*/ 160 h 207"/>
                <a:gd name="T36" fmla="*/ 126 w 206"/>
                <a:gd name="T37" fmla="*/ 160 h 207"/>
                <a:gd name="T38" fmla="*/ 115 w 206"/>
                <a:gd name="T39" fmla="*/ 187 h 207"/>
                <a:gd name="T40" fmla="*/ 108 w 206"/>
                <a:gd name="T41" fmla="*/ 140 h 207"/>
                <a:gd name="T42" fmla="*/ 126 w 206"/>
                <a:gd name="T43" fmla="*/ 135 h 207"/>
                <a:gd name="T44" fmla="*/ 107 w 206"/>
                <a:gd name="T45" fmla="*/ 77 h 207"/>
                <a:gd name="T46" fmla="*/ 120 w 206"/>
                <a:gd name="T47" fmla="*/ 57 h 207"/>
                <a:gd name="T48" fmla="*/ 62 w 206"/>
                <a:gd name="T49" fmla="*/ 78 h 207"/>
                <a:gd name="T50" fmla="*/ 84 w 206"/>
                <a:gd name="T51" fmla="*/ 50 h 207"/>
                <a:gd name="T52" fmla="*/ 76 w 206"/>
                <a:gd name="T53" fmla="*/ 46 h 207"/>
                <a:gd name="T54" fmla="*/ 86 w 206"/>
                <a:gd name="T55" fmla="*/ 50 h 207"/>
                <a:gd name="T56" fmla="*/ 91 w 206"/>
                <a:gd name="T57" fmla="*/ 40 h 207"/>
                <a:gd name="T58" fmla="*/ 75 w 206"/>
                <a:gd name="T59" fmla="*/ 23 h 207"/>
                <a:gd name="T60" fmla="*/ 132 w 206"/>
                <a:gd name="T61" fmla="*/ 97 h 207"/>
                <a:gd name="T62" fmla="*/ 139 w 206"/>
                <a:gd name="T63" fmla="*/ 77 h 207"/>
                <a:gd name="T64" fmla="*/ 139 w 206"/>
                <a:gd name="T65" fmla="*/ 70 h 207"/>
                <a:gd name="T66" fmla="*/ 123 w 206"/>
                <a:gd name="T67" fmla="*/ 15 h 207"/>
                <a:gd name="T68" fmla="*/ 135 w 206"/>
                <a:gd name="T69" fmla="*/ 36 h 207"/>
                <a:gd name="T70" fmla="*/ 68 w 206"/>
                <a:gd name="T71" fmla="*/ 16 h 207"/>
                <a:gd name="T72" fmla="*/ 35 w 206"/>
                <a:gd name="T73" fmla="*/ 50 h 207"/>
                <a:gd name="T74" fmla="*/ 31 w 206"/>
                <a:gd name="T75" fmla="*/ 63 h 207"/>
                <a:gd name="T76" fmla="*/ 31 w 206"/>
                <a:gd name="T77" fmla="*/ 70 h 207"/>
                <a:gd name="T78" fmla="*/ 38 w 206"/>
                <a:gd name="T79" fmla="*/ 97 h 207"/>
                <a:gd name="T80" fmla="*/ 45 w 206"/>
                <a:gd name="T81" fmla="*/ 61 h 207"/>
                <a:gd name="T82" fmla="*/ 72 w 206"/>
                <a:gd name="T83" fmla="*/ 78 h 207"/>
                <a:gd name="T84" fmla="*/ 98 w 206"/>
                <a:gd name="T85" fmla="*/ 78 h 207"/>
                <a:gd name="T86" fmla="*/ 125 w 206"/>
                <a:gd name="T87" fmla="*/ 61 h 207"/>
                <a:gd name="T88" fmla="*/ 85 w 206"/>
                <a:gd name="T89" fmla="*/ 144 h 207"/>
                <a:gd name="T90" fmla="*/ 92 w 206"/>
                <a:gd name="T91" fmla="*/ 152 h 207"/>
                <a:gd name="T92" fmla="*/ 85 w 206"/>
                <a:gd name="T93" fmla="*/ 144 h 207"/>
                <a:gd name="T94" fmla="*/ 50 w 206"/>
                <a:gd name="T95" fmla="*/ 158 h 207"/>
                <a:gd name="T96" fmla="*/ 80 w 206"/>
                <a:gd name="T97" fmla="*/ 164 h 207"/>
                <a:gd name="T98" fmla="*/ 56 w 206"/>
                <a:gd name="T99" fmla="*/ 194 h 207"/>
                <a:gd name="T100" fmla="*/ 42 w 206"/>
                <a:gd name="T101" fmla="*/ 201 h 207"/>
                <a:gd name="T102" fmla="*/ 9 w 206"/>
                <a:gd name="T103" fmla="*/ 201 h 207"/>
                <a:gd name="T104" fmla="*/ 103 w 206"/>
                <a:gd name="T105" fmla="*/ 184 h 207"/>
                <a:gd name="T106" fmla="*/ 101 w 206"/>
                <a:gd name="T107" fmla="*/ 201 h 207"/>
                <a:gd name="T108" fmla="*/ 108 w 206"/>
                <a:gd name="T109" fmla="*/ 201 h 207"/>
                <a:gd name="T110" fmla="*/ 165 w 206"/>
                <a:gd name="T111" fmla="*/ 144 h 207"/>
                <a:gd name="T112" fmla="*/ 192 w 206"/>
                <a:gd name="T113" fmla="*/ 20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7">
                  <a:moveTo>
                    <a:pt x="206" y="167"/>
                  </a:moveTo>
                  <a:cubicBezTo>
                    <a:pt x="206" y="148"/>
                    <a:pt x="206" y="148"/>
                    <a:pt x="206" y="148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69" y="103"/>
                    <a:pt x="154" y="100"/>
                    <a:pt x="149" y="100"/>
                  </a:cubicBezTo>
                  <a:cubicBezTo>
                    <a:pt x="146" y="100"/>
                    <a:pt x="143" y="101"/>
                    <a:pt x="138" y="103"/>
                  </a:cubicBezTo>
                  <a:cubicBezTo>
                    <a:pt x="143" y="100"/>
                    <a:pt x="145" y="96"/>
                    <a:pt x="145" y="9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1"/>
                    <a:pt x="144" y="58"/>
                    <a:pt x="143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7" y="50"/>
                    <a:pt x="149" y="44"/>
                    <a:pt x="149" y="38"/>
                  </a:cubicBezTo>
                  <a:cubicBezTo>
                    <a:pt x="149" y="24"/>
                    <a:pt x="139" y="11"/>
                    <a:pt x="125" y="8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1" y="11"/>
                    <a:pt x="21" y="24"/>
                    <a:pt x="21" y="38"/>
                  </a:cubicBezTo>
                  <a:cubicBezTo>
                    <a:pt x="21" y="44"/>
                    <a:pt x="23" y="50"/>
                    <a:pt x="26" y="55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8"/>
                    <a:pt x="25" y="61"/>
                    <a:pt x="25" y="63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8"/>
                    <a:pt x="31" y="105"/>
                    <a:pt x="39" y="107"/>
                  </a:cubicBezTo>
                  <a:cubicBezTo>
                    <a:pt x="42" y="120"/>
                    <a:pt x="50" y="131"/>
                    <a:pt x="62" y="137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29" y="146"/>
                    <a:pt x="16" y="157"/>
                    <a:pt x="11" y="172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68" y="177"/>
                    <a:pt x="169" y="172"/>
                    <a:pt x="170" y="167"/>
                  </a:cubicBezTo>
                  <a:lnTo>
                    <a:pt x="206" y="167"/>
                  </a:lnTo>
                  <a:close/>
                  <a:moveTo>
                    <a:pt x="171" y="157"/>
                  </a:moveTo>
                  <a:cubicBezTo>
                    <a:pt x="182" y="157"/>
                    <a:pt x="182" y="157"/>
                    <a:pt x="182" y="157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71" y="159"/>
                    <a:pt x="171" y="158"/>
                    <a:pt x="171" y="157"/>
                  </a:cubicBezTo>
                  <a:close/>
                  <a:moveTo>
                    <a:pt x="199" y="153"/>
                  </a:moveTo>
                  <a:cubicBezTo>
                    <a:pt x="199" y="160"/>
                    <a:pt x="199" y="160"/>
                    <a:pt x="199" y="160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72" y="150"/>
                    <a:pt x="172" y="150"/>
                    <a:pt x="172" y="150"/>
                  </a:cubicBezTo>
                  <a:cubicBezTo>
                    <a:pt x="172" y="148"/>
                    <a:pt x="172" y="146"/>
                    <a:pt x="172" y="144"/>
                  </a:cubicBezTo>
                  <a:cubicBezTo>
                    <a:pt x="172" y="143"/>
                    <a:pt x="172" y="142"/>
                    <a:pt x="172" y="142"/>
                  </a:cubicBezTo>
                  <a:lnTo>
                    <a:pt x="199" y="153"/>
                  </a:lnTo>
                  <a:close/>
                  <a:moveTo>
                    <a:pt x="85" y="168"/>
                  </a:moveTo>
                  <a:cubicBezTo>
                    <a:pt x="98" y="180"/>
                    <a:pt x="98" y="180"/>
                    <a:pt x="98" y="180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2" y="180"/>
                    <a:pt x="72" y="180"/>
                    <a:pt x="72" y="180"/>
                  </a:cubicBezTo>
                  <a:lnTo>
                    <a:pt x="85" y="168"/>
                  </a:lnTo>
                  <a:close/>
                  <a:moveTo>
                    <a:pt x="90" y="164"/>
                  </a:moveTo>
                  <a:cubicBezTo>
                    <a:pt x="92" y="162"/>
                    <a:pt x="92" y="162"/>
                    <a:pt x="92" y="162"/>
                  </a:cubicBezTo>
                  <a:cubicBezTo>
                    <a:pt x="92" y="165"/>
                    <a:pt x="92" y="165"/>
                    <a:pt x="92" y="165"/>
                  </a:cubicBezTo>
                  <a:lnTo>
                    <a:pt x="90" y="164"/>
                  </a:lnTo>
                  <a:close/>
                  <a:moveTo>
                    <a:pt x="94" y="167"/>
                  </a:moveTo>
                  <a:cubicBezTo>
                    <a:pt x="112" y="167"/>
                    <a:pt x="112" y="167"/>
                    <a:pt x="112" y="167"/>
                  </a:cubicBezTo>
                  <a:cubicBezTo>
                    <a:pt x="109" y="181"/>
                    <a:pt x="109" y="181"/>
                    <a:pt x="109" y="181"/>
                  </a:cubicBezTo>
                  <a:lnTo>
                    <a:pt x="94" y="167"/>
                  </a:lnTo>
                  <a:close/>
                  <a:moveTo>
                    <a:pt x="125" y="142"/>
                  </a:moveTo>
                  <a:cubicBezTo>
                    <a:pt x="125" y="142"/>
                    <a:pt x="125" y="143"/>
                    <a:pt x="125" y="144"/>
                  </a:cubicBezTo>
                  <a:cubicBezTo>
                    <a:pt x="125" y="146"/>
                    <a:pt x="125" y="148"/>
                    <a:pt x="125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53"/>
                    <a:pt x="98" y="153"/>
                    <a:pt x="98" y="153"/>
                  </a:cubicBezTo>
                  <a:lnTo>
                    <a:pt x="125" y="142"/>
                  </a:lnTo>
                  <a:close/>
                  <a:moveTo>
                    <a:pt x="126" y="160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6" y="158"/>
                    <a:pt x="126" y="159"/>
                    <a:pt x="126" y="160"/>
                  </a:cubicBezTo>
                  <a:close/>
                  <a:moveTo>
                    <a:pt x="119" y="167"/>
                  </a:moveTo>
                  <a:cubicBezTo>
                    <a:pt x="127" y="167"/>
                    <a:pt x="127" y="167"/>
                    <a:pt x="127" y="167"/>
                  </a:cubicBezTo>
                  <a:cubicBezTo>
                    <a:pt x="128" y="172"/>
                    <a:pt x="129" y="177"/>
                    <a:pt x="130" y="182"/>
                  </a:cubicBezTo>
                  <a:cubicBezTo>
                    <a:pt x="115" y="187"/>
                    <a:pt x="115" y="187"/>
                    <a:pt x="115" y="187"/>
                  </a:cubicBezTo>
                  <a:lnTo>
                    <a:pt x="119" y="167"/>
                  </a:lnTo>
                  <a:close/>
                  <a:moveTo>
                    <a:pt x="126" y="135"/>
                  </a:moveTo>
                  <a:cubicBezTo>
                    <a:pt x="111" y="140"/>
                    <a:pt x="111" y="140"/>
                    <a:pt x="111" y="140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20" y="131"/>
                    <a:pt x="128" y="120"/>
                    <a:pt x="131" y="107"/>
                  </a:cubicBezTo>
                  <a:cubicBezTo>
                    <a:pt x="133" y="106"/>
                    <a:pt x="136" y="105"/>
                    <a:pt x="138" y="104"/>
                  </a:cubicBezTo>
                  <a:cubicBezTo>
                    <a:pt x="132" y="108"/>
                    <a:pt x="127" y="117"/>
                    <a:pt x="126" y="135"/>
                  </a:cubicBezTo>
                  <a:close/>
                  <a:moveTo>
                    <a:pt x="108" y="78"/>
                  </a:moveTo>
                  <a:cubicBezTo>
                    <a:pt x="108" y="79"/>
                    <a:pt x="108" y="80"/>
                    <a:pt x="107" y="80"/>
                  </a:cubicBezTo>
                  <a:cubicBezTo>
                    <a:pt x="106" y="80"/>
                    <a:pt x="105" y="79"/>
                    <a:pt x="105" y="78"/>
                  </a:cubicBezTo>
                  <a:cubicBezTo>
                    <a:pt x="105" y="77"/>
                    <a:pt x="106" y="77"/>
                    <a:pt x="107" y="77"/>
                  </a:cubicBezTo>
                  <a:cubicBezTo>
                    <a:pt x="108" y="77"/>
                    <a:pt x="108" y="77"/>
                    <a:pt x="108" y="78"/>
                  </a:cubicBezTo>
                  <a:close/>
                  <a:moveTo>
                    <a:pt x="85" y="70"/>
                  </a:moveTo>
                  <a:cubicBezTo>
                    <a:pt x="62" y="70"/>
                    <a:pt x="53" y="62"/>
                    <a:pt x="50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17" y="62"/>
                    <a:pt x="108" y="70"/>
                    <a:pt x="85" y="70"/>
                  </a:cubicBezTo>
                  <a:close/>
                  <a:moveTo>
                    <a:pt x="65" y="78"/>
                  </a:moveTo>
                  <a:cubicBezTo>
                    <a:pt x="65" y="79"/>
                    <a:pt x="64" y="80"/>
                    <a:pt x="63" y="80"/>
                  </a:cubicBezTo>
                  <a:cubicBezTo>
                    <a:pt x="62" y="80"/>
                    <a:pt x="62" y="79"/>
                    <a:pt x="62" y="78"/>
                  </a:cubicBezTo>
                  <a:cubicBezTo>
                    <a:pt x="62" y="77"/>
                    <a:pt x="62" y="77"/>
                    <a:pt x="63" y="77"/>
                  </a:cubicBezTo>
                  <a:cubicBezTo>
                    <a:pt x="64" y="77"/>
                    <a:pt x="65" y="77"/>
                    <a:pt x="65" y="78"/>
                  </a:cubicBezTo>
                  <a:close/>
                  <a:moveTo>
                    <a:pt x="76" y="46"/>
                  </a:moveTo>
                  <a:cubicBezTo>
                    <a:pt x="84" y="50"/>
                    <a:pt x="84" y="50"/>
                    <a:pt x="84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3" y="44"/>
                    <a:pt x="74" y="45"/>
                    <a:pt x="76" y="46"/>
                  </a:cubicBezTo>
                  <a:close/>
                  <a:moveTo>
                    <a:pt x="98" y="43"/>
                  </a:moveTo>
                  <a:cubicBezTo>
                    <a:pt x="129" y="43"/>
                    <a:pt x="129" y="43"/>
                    <a:pt x="129" y="43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6" y="45"/>
                    <a:pt x="97" y="44"/>
                    <a:pt x="98" y="43"/>
                  </a:cubicBezTo>
                  <a:close/>
                  <a:moveTo>
                    <a:pt x="95" y="34"/>
                  </a:moveTo>
                  <a:cubicBezTo>
                    <a:pt x="95" y="36"/>
                    <a:pt x="94" y="38"/>
                    <a:pt x="91" y="40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6" y="38"/>
                    <a:pt x="75" y="36"/>
                    <a:pt x="75" y="3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95" y="23"/>
                    <a:pt x="95" y="23"/>
                    <a:pt x="95" y="23"/>
                  </a:cubicBezTo>
                  <a:lnTo>
                    <a:pt x="95" y="34"/>
                  </a:lnTo>
                  <a:close/>
                  <a:moveTo>
                    <a:pt x="132" y="100"/>
                  </a:moveTo>
                  <a:cubicBezTo>
                    <a:pt x="132" y="99"/>
                    <a:pt x="132" y="98"/>
                    <a:pt x="132" y="97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6" y="82"/>
                    <a:pt x="139" y="86"/>
                    <a:pt x="139" y="90"/>
                  </a:cubicBezTo>
                  <a:cubicBezTo>
                    <a:pt x="139" y="94"/>
                    <a:pt x="136" y="98"/>
                    <a:pt x="132" y="100"/>
                  </a:cubicBezTo>
                  <a:close/>
                  <a:moveTo>
                    <a:pt x="139" y="77"/>
                  </a:moveTo>
                  <a:cubicBezTo>
                    <a:pt x="137" y="75"/>
                    <a:pt x="134" y="74"/>
                    <a:pt x="132" y="74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6" y="57"/>
                    <a:pt x="139" y="60"/>
                    <a:pt x="139" y="63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77"/>
                  </a:lnTo>
                  <a:close/>
                  <a:moveTo>
                    <a:pt x="47" y="15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34" y="17"/>
                    <a:pt x="142" y="27"/>
                    <a:pt x="142" y="38"/>
                  </a:cubicBezTo>
                  <a:cubicBezTo>
                    <a:pt x="142" y="43"/>
                    <a:pt x="141" y="47"/>
                    <a:pt x="138" y="51"/>
                  </a:cubicBezTo>
                  <a:cubicBezTo>
                    <a:pt x="137" y="51"/>
                    <a:pt x="136" y="51"/>
                    <a:pt x="135" y="5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2" y="36"/>
                    <a:pt x="102" y="35"/>
                    <a:pt x="102" y="34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5"/>
                    <a:pt x="68" y="36"/>
                    <a:pt x="69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1"/>
                    <a:pt x="33" y="51"/>
                    <a:pt x="32" y="51"/>
                  </a:cubicBezTo>
                  <a:cubicBezTo>
                    <a:pt x="29" y="47"/>
                    <a:pt x="28" y="43"/>
                    <a:pt x="28" y="38"/>
                  </a:cubicBezTo>
                  <a:cubicBezTo>
                    <a:pt x="28" y="27"/>
                    <a:pt x="36" y="17"/>
                    <a:pt x="47" y="15"/>
                  </a:cubicBezTo>
                  <a:close/>
                  <a:moveTo>
                    <a:pt x="31" y="63"/>
                  </a:moveTo>
                  <a:cubicBezTo>
                    <a:pt x="31" y="60"/>
                    <a:pt x="34" y="57"/>
                    <a:pt x="38" y="5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3" y="75"/>
                    <a:pt x="31" y="77"/>
                  </a:cubicBezTo>
                  <a:cubicBezTo>
                    <a:pt x="31" y="70"/>
                    <a:pt x="31" y="70"/>
                    <a:pt x="31" y="70"/>
                  </a:cubicBezTo>
                  <a:lnTo>
                    <a:pt x="31" y="63"/>
                  </a:lnTo>
                  <a:close/>
                  <a:moveTo>
                    <a:pt x="31" y="90"/>
                  </a:moveTo>
                  <a:cubicBezTo>
                    <a:pt x="31" y="86"/>
                    <a:pt x="34" y="82"/>
                    <a:pt x="38" y="8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8"/>
                    <a:pt x="38" y="99"/>
                    <a:pt x="38" y="100"/>
                  </a:cubicBezTo>
                  <a:cubicBezTo>
                    <a:pt x="34" y="98"/>
                    <a:pt x="31" y="94"/>
                    <a:pt x="31" y="90"/>
                  </a:cubicBezTo>
                  <a:close/>
                  <a:moveTo>
                    <a:pt x="45" y="97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7" y="65"/>
                    <a:pt x="51" y="69"/>
                    <a:pt x="58" y="72"/>
                  </a:cubicBezTo>
                  <a:cubicBezTo>
                    <a:pt x="56" y="73"/>
                    <a:pt x="55" y="76"/>
                    <a:pt x="55" y="78"/>
                  </a:cubicBezTo>
                  <a:cubicBezTo>
                    <a:pt x="55" y="83"/>
                    <a:pt x="59" y="87"/>
                    <a:pt x="63" y="87"/>
                  </a:cubicBezTo>
                  <a:cubicBezTo>
                    <a:pt x="68" y="87"/>
                    <a:pt x="72" y="83"/>
                    <a:pt x="72" y="78"/>
                  </a:cubicBezTo>
                  <a:cubicBezTo>
                    <a:pt x="72" y="77"/>
                    <a:pt x="71" y="76"/>
                    <a:pt x="71" y="76"/>
                  </a:cubicBezTo>
                  <a:cubicBezTo>
                    <a:pt x="75" y="76"/>
                    <a:pt x="80" y="77"/>
                    <a:pt x="85" y="77"/>
                  </a:cubicBezTo>
                  <a:cubicBezTo>
                    <a:pt x="90" y="77"/>
                    <a:pt x="95" y="76"/>
                    <a:pt x="99" y="76"/>
                  </a:cubicBezTo>
                  <a:cubicBezTo>
                    <a:pt x="99" y="76"/>
                    <a:pt x="98" y="77"/>
                    <a:pt x="98" y="78"/>
                  </a:cubicBezTo>
                  <a:cubicBezTo>
                    <a:pt x="98" y="83"/>
                    <a:pt x="102" y="87"/>
                    <a:pt x="107" y="87"/>
                  </a:cubicBezTo>
                  <a:cubicBezTo>
                    <a:pt x="111" y="87"/>
                    <a:pt x="115" y="83"/>
                    <a:pt x="115" y="78"/>
                  </a:cubicBezTo>
                  <a:cubicBezTo>
                    <a:pt x="115" y="76"/>
                    <a:pt x="114" y="73"/>
                    <a:pt x="112" y="72"/>
                  </a:cubicBezTo>
                  <a:cubicBezTo>
                    <a:pt x="119" y="69"/>
                    <a:pt x="123" y="65"/>
                    <a:pt x="125" y="61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119"/>
                    <a:pt x="107" y="137"/>
                    <a:pt x="85" y="137"/>
                  </a:cubicBezTo>
                  <a:cubicBezTo>
                    <a:pt x="63" y="137"/>
                    <a:pt x="45" y="119"/>
                    <a:pt x="45" y="97"/>
                  </a:cubicBezTo>
                  <a:close/>
                  <a:moveTo>
                    <a:pt x="85" y="144"/>
                  </a:moveTo>
                  <a:cubicBezTo>
                    <a:pt x="91" y="144"/>
                    <a:pt x="97" y="142"/>
                    <a:pt x="102" y="140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73" y="142"/>
                    <a:pt x="79" y="144"/>
                    <a:pt x="85" y="144"/>
                  </a:cubicBezTo>
                  <a:close/>
                  <a:moveTo>
                    <a:pt x="17" y="174"/>
                  </a:moveTo>
                  <a:cubicBezTo>
                    <a:pt x="21" y="161"/>
                    <a:pt x="32" y="152"/>
                    <a:pt x="45" y="150"/>
                  </a:cubicBezTo>
                  <a:cubicBezTo>
                    <a:pt x="49" y="150"/>
                    <a:pt x="49" y="150"/>
                    <a:pt x="49" y="150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71" y="191"/>
                    <a:pt x="71" y="191"/>
                    <a:pt x="71" y="191"/>
                  </a:cubicBezTo>
                  <a:cubicBezTo>
                    <a:pt x="69" y="201"/>
                    <a:pt x="69" y="201"/>
                    <a:pt x="69" y="201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9" y="201"/>
                    <a:pt x="9" y="201"/>
                    <a:pt x="9" y="201"/>
                  </a:cubicBezTo>
                  <a:lnTo>
                    <a:pt x="17" y="174"/>
                  </a:lnTo>
                  <a:close/>
                  <a:moveTo>
                    <a:pt x="101" y="201"/>
                  </a:moveTo>
                  <a:cubicBezTo>
                    <a:pt x="99" y="191"/>
                    <a:pt x="99" y="191"/>
                    <a:pt x="99" y="191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201"/>
                    <a:pt x="102" y="201"/>
                    <a:pt x="102" y="201"/>
                  </a:cubicBezTo>
                  <a:lnTo>
                    <a:pt x="101" y="201"/>
                  </a:lnTo>
                  <a:close/>
                  <a:moveTo>
                    <a:pt x="108" y="196"/>
                  </a:moveTo>
                  <a:cubicBezTo>
                    <a:pt x="132" y="188"/>
                    <a:pt x="132" y="188"/>
                    <a:pt x="132" y="188"/>
                  </a:cubicBezTo>
                  <a:cubicBezTo>
                    <a:pt x="134" y="193"/>
                    <a:pt x="136" y="197"/>
                    <a:pt x="138" y="201"/>
                  </a:cubicBezTo>
                  <a:cubicBezTo>
                    <a:pt x="108" y="201"/>
                    <a:pt x="108" y="201"/>
                    <a:pt x="108" y="201"/>
                  </a:cubicBezTo>
                  <a:lnTo>
                    <a:pt x="108" y="196"/>
                  </a:lnTo>
                  <a:close/>
                  <a:moveTo>
                    <a:pt x="132" y="144"/>
                  </a:moveTo>
                  <a:cubicBezTo>
                    <a:pt x="132" y="121"/>
                    <a:pt x="138" y="107"/>
                    <a:pt x="149" y="107"/>
                  </a:cubicBezTo>
                  <a:cubicBezTo>
                    <a:pt x="159" y="107"/>
                    <a:pt x="165" y="121"/>
                    <a:pt x="165" y="144"/>
                  </a:cubicBezTo>
                  <a:cubicBezTo>
                    <a:pt x="165" y="172"/>
                    <a:pt x="156" y="201"/>
                    <a:pt x="149" y="201"/>
                  </a:cubicBezTo>
                  <a:cubicBezTo>
                    <a:pt x="141" y="201"/>
                    <a:pt x="132" y="172"/>
                    <a:pt x="132" y="144"/>
                  </a:cubicBezTo>
                  <a:close/>
                  <a:moveTo>
                    <a:pt x="192" y="196"/>
                  </a:moveTo>
                  <a:cubicBezTo>
                    <a:pt x="192" y="201"/>
                    <a:pt x="192" y="201"/>
                    <a:pt x="192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1" y="197"/>
                    <a:pt x="163" y="193"/>
                    <a:pt x="165" y="188"/>
                  </a:cubicBezTo>
                  <a:lnTo>
                    <a:pt x="192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8">
              <a:extLst>
                <a:ext uri="{FF2B5EF4-FFF2-40B4-BE49-F238E27FC236}">
                  <a16:creationId xmlns:a16="http://schemas.microsoft.com/office/drawing/2014/main" id="{7C7D7F40-037A-4875-9DD9-C75A4102D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0387" y="6577013"/>
              <a:ext cx="139345" cy="41275"/>
            </a:xfrm>
            <a:custGeom>
              <a:avLst/>
              <a:gdLst>
                <a:gd name="T0" fmla="*/ 44 w 44"/>
                <a:gd name="T1" fmla="*/ 5 h 13"/>
                <a:gd name="T2" fmla="*/ 40 w 44"/>
                <a:gd name="T3" fmla="*/ 0 h 13"/>
                <a:gd name="T4" fmla="*/ 22 w 44"/>
                <a:gd name="T5" fmla="*/ 6 h 13"/>
                <a:gd name="T6" fmla="*/ 4 w 44"/>
                <a:gd name="T7" fmla="*/ 0 h 13"/>
                <a:gd name="T8" fmla="*/ 0 w 44"/>
                <a:gd name="T9" fmla="*/ 5 h 13"/>
                <a:gd name="T10" fmla="*/ 22 w 44"/>
                <a:gd name="T11" fmla="*/ 13 h 13"/>
                <a:gd name="T12" fmla="*/ 44 w 4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">
                  <a:moveTo>
                    <a:pt x="44" y="5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4" y="6"/>
                    <a:pt x="22" y="6"/>
                  </a:cubicBezTo>
                  <a:cubicBezTo>
                    <a:pt x="10" y="6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7" y="13"/>
                    <a:pt x="22" y="13"/>
                  </a:cubicBezTo>
                  <a:cubicBezTo>
                    <a:pt x="37" y="13"/>
                    <a:pt x="44" y="5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 descr="teacher icon">
            <a:extLst>
              <a:ext uri="{FF2B5EF4-FFF2-40B4-BE49-F238E27FC236}">
                <a16:creationId xmlns:a16="http://schemas.microsoft.com/office/drawing/2014/main" id="{8234CB8B-11CE-4711-BC7C-E66F964753EB}"/>
              </a:ext>
            </a:extLst>
          </p:cNvPr>
          <p:cNvGrpSpPr/>
          <p:nvPr/>
        </p:nvGrpSpPr>
        <p:grpSpPr>
          <a:xfrm>
            <a:off x="2242191" y="6210300"/>
            <a:ext cx="663474" cy="671513"/>
            <a:chOff x="2242191" y="6210300"/>
            <a:chExt cx="663474" cy="671513"/>
          </a:xfrm>
          <a:solidFill>
            <a:schemeClr val="accent3"/>
          </a:solidFill>
        </p:grpSpPr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924B2E3A-08E6-49EA-8917-03806C0793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19539" y="6435725"/>
              <a:ext cx="53838" cy="5397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0 h 17"/>
                <a:gd name="T4" fmla="*/ 0 w 17"/>
                <a:gd name="T5" fmla="*/ 9 h 17"/>
                <a:gd name="T6" fmla="*/ 8 w 17"/>
                <a:gd name="T7" fmla="*/ 17 h 17"/>
                <a:gd name="T8" fmla="*/ 17 w 17"/>
                <a:gd name="T9" fmla="*/ 9 h 17"/>
                <a:gd name="T10" fmla="*/ 6 w 17"/>
                <a:gd name="T11" fmla="*/ 9 h 17"/>
                <a:gd name="T12" fmla="*/ 8 w 17"/>
                <a:gd name="T13" fmla="*/ 7 h 17"/>
                <a:gd name="T14" fmla="*/ 10 w 17"/>
                <a:gd name="T15" fmla="*/ 9 h 17"/>
                <a:gd name="T16" fmla="*/ 8 w 17"/>
                <a:gd name="T17" fmla="*/ 10 h 17"/>
                <a:gd name="T18" fmla="*/ 6 w 17"/>
                <a:gd name="T1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3" y="17"/>
                    <a:pt x="17" y="13"/>
                    <a:pt x="17" y="9"/>
                  </a:cubicBezTo>
                  <a:close/>
                  <a:moveTo>
                    <a:pt x="6" y="9"/>
                  </a:moveTo>
                  <a:cubicBezTo>
                    <a:pt x="6" y="8"/>
                    <a:pt x="7" y="7"/>
                    <a:pt x="8" y="7"/>
                  </a:cubicBez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6" y="10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5">
              <a:extLst>
                <a:ext uri="{FF2B5EF4-FFF2-40B4-BE49-F238E27FC236}">
                  <a16:creationId xmlns:a16="http://schemas.microsoft.com/office/drawing/2014/main" id="{5CD330F8-5985-45C2-906B-2DFA5139D1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58884" y="6435725"/>
              <a:ext cx="53838" cy="53975"/>
            </a:xfrm>
            <a:custGeom>
              <a:avLst/>
              <a:gdLst>
                <a:gd name="T0" fmla="*/ 9 w 17"/>
                <a:gd name="T1" fmla="*/ 0 h 17"/>
                <a:gd name="T2" fmla="*/ 0 w 17"/>
                <a:gd name="T3" fmla="*/ 9 h 17"/>
                <a:gd name="T4" fmla="*/ 9 w 17"/>
                <a:gd name="T5" fmla="*/ 17 h 17"/>
                <a:gd name="T6" fmla="*/ 17 w 17"/>
                <a:gd name="T7" fmla="*/ 9 h 17"/>
                <a:gd name="T8" fmla="*/ 9 w 17"/>
                <a:gd name="T9" fmla="*/ 0 h 17"/>
                <a:gd name="T10" fmla="*/ 9 w 17"/>
                <a:gd name="T11" fmla="*/ 10 h 17"/>
                <a:gd name="T12" fmla="*/ 7 w 17"/>
                <a:gd name="T13" fmla="*/ 9 h 17"/>
                <a:gd name="T14" fmla="*/ 9 w 17"/>
                <a:gd name="T15" fmla="*/ 7 h 17"/>
                <a:gd name="T16" fmla="*/ 10 w 17"/>
                <a:gd name="T17" fmla="*/ 9 h 17"/>
                <a:gd name="T18" fmla="*/ 9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lose/>
                  <a:moveTo>
                    <a:pt x="9" y="10"/>
                  </a:moveTo>
                  <a:cubicBezTo>
                    <a:pt x="8" y="10"/>
                    <a:pt x="7" y="10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6">
              <a:extLst>
                <a:ext uri="{FF2B5EF4-FFF2-40B4-BE49-F238E27FC236}">
                  <a16:creationId xmlns:a16="http://schemas.microsoft.com/office/drawing/2014/main" id="{1D3C6B01-7909-47B9-9E9E-C414AB02E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29040" y="6534150"/>
              <a:ext cx="174181" cy="87313"/>
            </a:xfrm>
            <a:custGeom>
              <a:avLst/>
              <a:gdLst>
                <a:gd name="T0" fmla="*/ 27 w 55"/>
                <a:gd name="T1" fmla="*/ 20 h 27"/>
                <a:gd name="T2" fmla="*/ 7 w 55"/>
                <a:gd name="T3" fmla="*/ 0 h 27"/>
                <a:gd name="T4" fmla="*/ 0 w 55"/>
                <a:gd name="T5" fmla="*/ 0 h 27"/>
                <a:gd name="T6" fmla="*/ 27 w 55"/>
                <a:gd name="T7" fmla="*/ 27 h 27"/>
                <a:gd name="T8" fmla="*/ 55 w 55"/>
                <a:gd name="T9" fmla="*/ 0 h 27"/>
                <a:gd name="T10" fmla="*/ 48 w 55"/>
                <a:gd name="T11" fmla="*/ 0 h 27"/>
                <a:gd name="T12" fmla="*/ 27 w 55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7">
                  <a:moveTo>
                    <a:pt x="27" y="20"/>
                  </a:moveTo>
                  <a:cubicBezTo>
                    <a:pt x="16" y="20"/>
                    <a:pt x="7" y="11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2" y="27"/>
                    <a:pt x="27" y="27"/>
                  </a:cubicBezTo>
                  <a:cubicBezTo>
                    <a:pt x="42" y="27"/>
                    <a:pt x="55" y="15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1"/>
                    <a:pt x="39" y="20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7">
              <a:extLst>
                <a:ext uri="{FF2B5EF4-FFF2-40B4-BE49-F238E27FC236}">
                  <a16:creationId xmlns:a16="http://schemas.microsoft.com/office/drawing/2014/main" id="{2E88F208-0A30-4520-B59C-DA98383F1F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20398" y="6565900"/>
              <a:ext cx="140929" cy="87313"/>
            </a:xfrm>
            <a:custGeom>
              <a:avLst/>
              <a:gdLst>
                <a:gd name="T0" fmla="*/ 0 w 89"/>
                <a:gd name="T1" fmla="*/ 55 h 55"/>
                <a:gd name="T2" fmla="*/ 89 w 89"/>
                <a:gd name="T3" fmla="*/ 55 h 55"/>
                <a:gd name="T4" fmla="*/ 89 w 89"/>
                <a:gd name="T5" fmla="*/ 0 h 55"/>
                <a:gd name="T6" fmla="*/ 0 w 89"/>
                <a:gd name="T7" fmla="*/ 0 h 55"/>
                <a:gd name="T8" fmla="*/ 0 w 89"/>
                <a:gd name="T9" fmla="*/ 55 h 55"/>
                <a:gd name="T10" fmla="*/ 14 w 89"/>
                <a:gd name="T11" fmla="*/ 15 h 55"/>
                <a:gd name="T12" fmla="*/ 77 w 89"/>
                <a:gd name="T13" fmla="*/ 15 h 55"/>
                <a:gd name="T14" fmla="*/ 77 w 89"/>
                <a:gd name="T15" fmla="*/ 43 h 55"/>
                <a:gd name="T16" fmla="*/ 14 w 89"/>
                <a:gd name="T17" fmla="*/ 43 h 55"/>
                <a:gd name="T18" fmla="*/ 14 w 89"/>
                <a:gd name="T1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55">
                  <a:moveTo>
                    <a:pt x="0" y="55"/>
                  </a:moveTo>
                  <a:lnTo>
                    <a:pt x="89" y="55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55"/>
                  </a:lnTo>
                  <a:close/>
                  <a:moveTo>
                    <a:pt x="14" y="15"/>
                  </a:moveTo>
                  <a:lnTo>
                    <a:pt x="77" y="15"/>
                  </a:lnTo>
                  <a:lnTo>
                    <a:pt x="77" y="43"/>
                  </a:lnTo>
                  <a:lnTo>
                    <a:pt x="14" y="43"/>
                  </a:ln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68">
              <a:extLst>
                <a:ext uri="{FF2B5EF4-FFF2-40B4-BE49-F238E27FC236}">
                  <a16:creationId xmlns:a16="http://schemas.microsoft.com/office/drawing/2014/main" id="{D27E7240-7485-4049-9879-4440BA53A2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0398" y="6675438"/>
              <a:ext cx="2216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9">
              <a:extLst>
                <a:ext uri="{FF2B5EF4-FFF2-40B4-BE49-F238E27FC236}">
                  <a16:creationId xmlns:a16="http://schemas.microsoft.com/office/drawing/2014/main" id="{CE658B73-101C-4102-A244-F9F2DDA8DA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64735" y="6675438"/>
              <a:ext cx="9659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70">
              <a:extLst>
                <a:ext uri="{FF2B5EF4-FFF2-40B4-BE49-F238E27FC236}">
                  <a16:creationId xmlns:a16="http://schemas.microsoft.com/office/drawing/2014/main" id="{2FD6A517-CC38-45E8-B951-371B07BC8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0398" y="6719888"/>
              <a:ext cx="140929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4F31FC18-E6AA-4D22-95A5-918B076897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42191" y="6210300"/>
              <a:ext cx="663474" cy="671513"/>
            </a:xfrm>
            <a:custGeom>
              <a:avLst/>
              <a:gdLst>
                <a:gd name="T0" fmla="*/ 148 w 209"/>
                <a:gd name="T1" fmla="*/ 92 h 211"/>
                <a:gd name="T2" fmla="*/ 86 w 209"/>
                <a:gd name="T3" fmla="*/ 0 h 211"/>
                <a:gd name="T4" fmla="*/ 13 w 209"/>
                <a:gd name="T5" fmla="*/ 133 h 211"/>
                <a:gd name="T6" fmla="*/ 29 w 209"/>
                <a:gd name="T7" fmla="*/ 149 h 211"/>
                <a:gd name="T8" fmla="*/ 131 w 209"/>
                <a:gd name="T9" fmla="*/ 211 h 211"/>
                <a:gd name="T10" fmla="*/ 202 w 209"/>
                <a:gd name="T11" fmla="*/ 197 h 211"/>
                <a:gd name="T12" fmla="*/ 209 w 209"/>
                <a:gd name="T13" fmla="*/ 105 h 211"/>
                <a:gd name="T14" fmla="*/ 131 w 209"/>
                <a:gd name="T15" fmla="*/ 184 h 211"/>
                <a:gd name="T16" fmla="*/ 137 w 209"/>
                <a:gd name="T17" fmla="*/ 105 h 211"/>
                <a:gd name="T18" fmla="*/ 57 w 209"/>
                <a:gd name="T19" fmla="*/ 151 h 211"/>
                <a:gd name="T20" fmla="*/ 67 w 209"/>
                <a:gd name="T21" fmla="*/ 169 h 211"/>
                <a:gd name="T22" fmla="*/ 117 w 209"/>
                <a:gd name="T23" fmla="*/ 126 h 211"/>
                <a:gd name="T24" fmla="*/ 49 w 209"/>
                <a:gd name="T25" fmla="*/ 77 h 211"/>
                <a:gd name="T26" fmla="*/ 127 w 209"/>
                <a:gd name="T27" fmla="*/ 99 h 211"/>
                <a:gd name="T28" fmla="*/ 117 w 209"/>
                <a:gd name="T29" fmla="*/ 176 h 211"/>
                <a:gd name="T30" fmla="*/ 88 w 209"/>
                <a:gd name="T31" fmla="*/ 191 h 211"/>
                <a:gd name="T32" fmla="*/ 93 w 209"/>
                <a:gd name="T33" fmla="*/ 177 h 211"/>
                <a:gd name="T34" fmla="*/ 117 w 209"/>
                <a:gd name="T35" fmla="*/ 151 h 211"/>
                <a:gd name="T36" fmla="*/ 86 w 209"/>
                <a:gd name="T37" fmla="*/ 146 h 211"/>
                <a:gd name="T38" fmla="*/ 86 w 209"/>
                <a:gd name="T39" fmla="*/ 156 h 211"/>
                <a:gd name="T40" fmla="*/ 86 w 209"/>
                <a:gd name="T41" fmla="*/ 146 h 211"/>
                <a:gd name="T42" fmla="*/ 96 w 209"/>
                <a:gd name="T43" fmla="*/ 169 h 211"/>
                <a:gd name="T44" fmla="*/ 110 w 209"/>
                <a:gd name="T45" fmla="*/ 143 h 211"/>
                <a:gd name="T46" fmla="*/ 74 w 209"/>
                <a:gd name="T47" fmla="*/ 161 h 211"/>
                <a:gd name="T48" fmla="*/ 119 w 209"/>
                <a:gd name="T49" fmla="*/ 204 h 211"/>
                <a:gd name="T50" fmla="*/ 134 w 209"/>
                <a:gd name="T51" fmla="*/ 99 h 211"/>
                <a:gd name="T52" fmla="*/ 86 w 209"/>
                <a:gd name="T53" fmla="*/ 6 h 211"/>
                <a:gd name="T54" fmla="*/ 120 w 209"/>
                <a:gd name="T55" fmla="*/ 30 h 211"/>
                <a:gd name="T56" fmla="*/ 134 w 209"/>
                <a:gd name="T57" fmla="*/ 61 h 211"/>
                <a:gd name="T58" fmla="*/ 112 w 209"/>
                <a:gd name="T59" fmla="*/ 51 h 211"/>
                <a:gd name="T60" fmla="*/ 32 w 209"/>
                <a:gd name="T61" fmla="*/ 61 h 211"/>
                <a:gd name="T62" fmla="*/ 39 w 209"/>
                <a:gd name="T63" fmla="*/ 101 h 211"/>
                <a:gd name="T64" fmla="*/ 35 w 209"/>
                <a:gd name="T65" fmla="*/ 132 h 211"/>
                <a:gd name="T66" fmla="*/ 16 w 209"/>
                <a:gd name="T67" fmla="*/ 140 h 211"/>
                <a:gd name="T68" fmla="*/ 40 w 209"/>
                <a:gd name="T69" fmla="*/ 109 h 211"/>
                <a:gd name="T70" fmla="*/ 37 w 209"/>
                <a:gd name="T71" fmla="*/ 148 h 211"/>
                <a:gd name="T72" fmla="*/ 50 w 209"/>
                <a:gd name="T73" fmla="*/ 152 h 211"/>
                <a:gd name="T74" fmla="*/ 76 w 209"/>
                <a:gd name="T75" fmla="*/ 204 h 211"/>
                <a:gd name="T76" fmla="*/ 36 w 209"/>
                <a:gd name="T77" fmla="*/ 204 h 211"/>
                <a:gd name="T78" fmla="*/ 134 w 209"/>
                <a:gd name="T79" fmla="*/ 204 h 211"/>
                <a:gd name="T80" fmla="*/ 197 w 209"/>
                <a:gd name="T81" fmla="*/ 191 h 211"/>
                <a:gd name="T82" fmla="*/ 144 w 209"/>
                <a:gd name="T83" fmla="*/ 184 h 211"/>
                <a:gd name="T84" fmla="*/ 202 w 209"/>
                <a:gd name="T85" fmla="*/ 184 h 211"/>
                <a:gd name="T86" fmla="*/ 202 w 209"/>
                <a:gd name="T87" fmla="*/ 44 h 211"/>
                <a:gd name="T88" fmla="*/ 202 w 209"/>
                <a:gd name="T89" fmla="*/ 58 h 211"/>
                <a:gd name="T90" fmla="*/ 202 w 209"/>
                <a:gd name="T91" fmla="*/ 71 h 211"/>
                <a:gd name="T92" fmla="*/ 202 w 209"/>
                <a:gd name="T93" fmla="*/ 85 h 211"/>
                <a:gd name="T94" fmla="*/ 202 w 209"/>
                <a:gd name="T95" fmla="*/ 9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9" h="211">
                  <a:moveTo>
                    <a:pt x="175" y="30"/>
                  </a:moveTo>
                  <a:cubicBezTo>
                    <a:pt x="175" y="99"/>
                    <a:pt x="175" y="99"/>
                    <a:pt x="175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6"/>
                    <a:pt x="148" y="94"/>
                    <a:pt x="148" y="92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37"/>
                    <a:pt x="137" y="25"/>
                    <a:pt x="123" y="24"/>
                  </a:cubicBezTo>
                  <a:cubicBezTo>
                    <a:pt x="120" y="10"/>
                    <a:pt x="107" y="0"/>
                    <a:pt x="9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3" y="0"/>
                    <a:pt x="25" y="27"/>
                    <a:pt x="25" y="6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19"/>
                    <a:pt x="21" y="128"/>
                    <a:pt x="13" y="133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13" y="150"/>
                    <a:pt x="25" y="150"/>
                  </a:cubicBezTo>
                  <a:cubicBezTo>
                    <a:pt x="27" y="150"/>
                    <a:pt x="28" y="149"/>
                    <a:pt x="29" y="149"/>
                  </a:cubicBezTo>
                  <a:cubicBezTo>
                    <a:pt x="28" y="151"/>
                    <a:pt x="27" y="153"/>
                    <a:pt x="26" y="154"/>
                  </a:cubicBezTo>
                  <a:cubicBezTo>
                    <a:pt x="19" y="159"/>
                    <a:pt x="14" y="167"/>
                    <a:pt x="11" y="17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31" y="211"/>
                    <a:pt x="131" y="211"/>
                    <a:pt x="131" y="211"/>
                  </a:cubicBezTo>
                  <a:cubicBezTo>
                    <a:pt x="134" y="211"/>
                    <a:pt x="134" y="211"/>
                    <a:pt x="134" y="211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5" y="204"/>
                    <a:pt x="202" y="201"/>
                    <a:pt x="202" y="197"/>
                  </a:cubicBezTo>
                  <a:cubicBezTo>
                    <a:pt x="202" y="194"/>
                    <a:pt x="205" y="191"/>
                    <a:pt x="209" y="191"/>
                  </a:cubicBezTo>
                  <a:cubicBezTo>
                    <a:pt x="209" y="187"/>
                    <a:pt x="209" y="187"/>
                    <a:pt x="209" y="187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09" y="30"/>
                    <a:pt x="209" y="30"/>
                    <a:pt x="209" y="30"/>
                  </a:cubicBezTo>
                  <a:lnTo>
                    <a:pt x="175" y="30"/>
                  </a:lnTo>
                  <a:close/>
                  <a:moveTo>
                    <a:pt x="131" y="184"/>
                  </a:moveTo>
                  <a:cubicBezTo>
                    <a:pt x="128" y="184"/>
                    <a:pt x="126" y="184"/>
                    <a:pt x="124" y="186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09"/>
                    <a:pt x="127" y="105"/>
                    <a:pt x="131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84"/>
                    <a:pt x="137" y="184"/>
                    <a:pt x="137" y="184"/>
                  </a:cubicBezTo>
                  <a:lnTo>
                    <a:pt x="131" y="184"/>
                  </a:lnTo>
                  <a:close/>
                  <a:moveTo>
                    <a:pt x="53" y="162"/>
                  </a:moveTo>
                  <a:cubicBezTo>
                    <a:pt x="57" y="151"/>
                    <a:pt x="57" y="151"/>
                    <a:pt x="57" y="151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7" y="169"/>
                    <a:pt x="67" y="169"/>
                    <a:pt x="67" y="169"/>
                  </a:cubicBezTo>
                  <a:lnTo>
                    <a:pt x="53" y="162"/>
                  </a:lnTo>
                  <a:close/>
                  <a:moveTo>
                    <a:pt x="127" y="99"/>
                  </a:moveTo>
                  <a:cubicBezTo>
                    <a:pt x="121" y="101"/>
                    <a:pt x="117" y="106"/>
                    <a:pt x="117" y="113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09" y="134"/>
                    <a:pt x="98" y="139"/>
                    <a:pt x="86" y="139"/>
                  </a:cubicBezTo>
                  <a:cubicBezTo>
                    <a:pt x="64" y="139"/>
                    <a:pt x="45" y="121"/>
                    <a:pt x="45" y="99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67" y="64"/>
                    <a:pt x="89" y="58"/>
                    <a:pt x="11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63"/>
                    <a:pt x="121" y="67"/>
                    <a:pt x="127" y="68"/>
                  </a:cubicBezTo>
                  <a:cubicBezTo>
                    <a:pt x="127" y="99"/>
                    <a:pt x="127" y="99"/>
                    <a:pt x="127" y="99"/>
                  </a:cubicBezTo>
                  <a:close/>
                  <a:moveTo>
                    <a:pt x="117" y="176"/>
                  </a:moveTo>
                  <a:cubicBezTo>
                    <a:pt x="115" y="172"/>
                    <a:pt x="115" y="172"/>
                    <a:pt x="115" y="172"/>
                  </a:cubicBezTo>
                  <a:cubicBezTo>
                    <a:pt x="117" y="171"/>
                    <a:pt x="117" y="171"/>
                    <a:pt x="117" y="171"/>
                  </a:cubicBezTo>
                  <a:lnTo>
                    <a:pt x="117" y="176"/>
                  </a:lnTo>
                  <a:close/>
                  <a:moveTo>
                    <a:pt x="113" y="183"/>
                  </a:moveTo>
                  <a:cubicBezTo>
                    <a:pt x="93" y="198"/>
                    <a:pt x="93" y="198"/>
                    <a:pt x="93" y="198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80" y="177"/>
                    <a:pt x="80" y="177"/>
                    <a:pt x="80" y="177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97" y="187"/>
                    <a:pt x="97" y="187"/>
                    <a:pt x="97" y="187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06" y="169"/>
                    <a:pt x="106" y="169"/>
                    <a:pt x="106" y="169"/>
                  </a:cubicBezTo>
                  <a:lnTo>
                    <a:pt x="113" y="183"/>
                  </a:lnTo>
                  <a:close/>
                  <a:moveTo>
                    <a:pt x="86" y="146"/>
                  </a:moveTo>
                  <a:cubicBezTo>
                    <a:pt x="92" y="146"/>
                    <a:pt x="98" y="145"/>
                    <a:pt x="103" y="143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2" y="149"/>
                    <a:pt x="98" y="156"/>
                    <a:pt x="86" y="156"/>
                  </a:cubicBezTo>
                  <a:cubicBezTo>
                    <a:pt x="74" y="156"/>
                    <a:pt x="71" y="149"/>
                    <a:pt x="70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75" y="145"/>
                    <a:pt x="80" y="146"/>
                    <a:pt x="86" y="146"/>
                  </a:cubicBezTo>
                  <a:close/>
                  <a:moveTo>
                    <a:pt x="96" y="169"/>
                  </a:moveTo>
                  <a:cubicBezTo>
                    <a:pt x="92" y="163"/>
                    <a:pt x="92" y="163"/>
                    <a:pt x="92" y="163"/>
                  </a:cubicBezTo>
                  <a:cubicBezTo>
                    <a:pt x="94" y="162"/>
                    <a:pt x="97" y="162"/>
                    <a:pt x="98" y="161"/>
                  </a:cubicBezTo>
                  <a:lnTo>
                    <a:pt x="96" y="169"/>
                  </a:lnTo>
                  <a:close/>
                  <a:moveTo>
                    <a:pt x="110" y="140"/>
                  </a:moveTo>
                  <a:cubicBezTo>
                    <a:pt x="113" y="138"/>
                    <a:pt x="115" y="137"/>
                    <a:pt x="117" y="135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0" y="143"/>
                    <a:pt x="110" y="143"/>
                    <a:pt x="110" y="143"/>
                  </a:cubicBezTo>
                  <a:lnTo>
                    <a:pt x="110" y="140"/>
                  </a:lnTo>
                  <a:close/>
                  <a:moveTo>
                    <a:pt x="81" y="163"/>
                  </a:moveTo>
                  <a:cubicBezTo>
                    <a:pt x="77" y="169"/>
                    <a:pt x="77" y="169"/>
                    <a:pt x="77" y="169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6" y="162"/>
                    <a:pt x="78" y="162"/>
                    <a:pt x="81" y="163"/>
                  </a:cubicBezTo>
                  <a:close/>
                  <a:moveTo>
                    <a:pt x="117" y="188"/>
                  </a:moveTo>
                  <a:cubicBezTo>
                    <a:pt x="117" y="197"/>
                    <a:pt x="117" y="197"/>
                    <a:pt x="117" y="197"/>
                  </a:cubicBezTo>
                  <a:cubicBezTo>
                    <a:pt x="117" y="200"/>
                    <a:pt x="118" y="202"/>
                    <a:pt x="119" y="204"/>
                  </a:cubicBezTo>
                  <a:cubicBezTo>
                    <a:pt x="96" y="204"/>
                    <a:pt x="96" y="204"/>
                    <a:pt x="96" y="204"/>
                  </a:cubicBezTo>
                  <a:lnTo>
                    <a:pt x="117" y="188"/>
                  </a:lnTo>
                  <a:close/>
                  <a:moveTo>
                    <a:pt x="138" y="99"/>
                  </a:moveTo>
                  <a:cubicBezTo>
                    <a:pt x="134" y="99"/>
                    <a:pt x="134" y="99"/>
                    <a:pt x="134" y="99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8" y="84"/>
                    <a:pt x="141" y="87"/>
                    <a:pt x="141" y="92"/>
                  </a:cubicBezTo>
                  <a:cubicBezTo>
                    <a:pt x="141" y="94"/>
                    <a:pt x="140" y="97"/>
                    <a:pt x="138" y="99"/>
                  </a:cubicBezTo>
                  <a:close/>
                  <a:moveTo>
                    <a:pt x="86" y="6"/>
                  </a:moveTo>
                  <a:cubicBezTo>
                    <a:pt x="93" y="6"/>
                    <a:pt x="93" y="6"/>
                    <a:pt x="93" y="6"/>
                  </a:cubicBezTo>
                  <a:cubicBezTo>
                    <a:pt x="105" y="6"/>
                    <a:pt x="115" y="15"/>
                    <a:pt x="117" y="27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32" y="30"/>
                    <a:pt x="141" y="40"/>
                    <a:pt x="141" y="51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39" y="77"/>
                    <a:pt x="137" y="76"/>
                    <a:pt x="134" y="75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25" y="61"/>
                    <a:pt x="121" y="58"/>
                    <a:pt x="118" y="54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88" y="51"/>
                    <a:pt x="65" y="58"/>
                    <a:pt x="45" y="72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37" y="75"/>
                    <a:pt x="34" y="76"/>
                    <a:pt x="32" y="7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31"/>
                    <a:pt x="56" y="6"/>
                    <a:pt x="86" y="6"/>
                  </a:cubicBezTo>
                  <a:close/>
                  <a:moveTo>
                    <a:pt x="39" y="82"/>
                  </a:moveTo>
                  <a:cubicBezTo>
                    <a:pt x="39" y="99"/>
                    <a:pt x="39" y="99"/>
                    <a:pt x="39" y="99"/>
                  </a:cubicBezTo>
                  <a:cubicBezTo>
                    <a:pt x="39" y="99"/>
                    <a:pt x="39" y="100"/>
                    <a:pt x="39" y="101"/>
                  </a:cubicBezTo>
                  <a:cubicBezTo>
                    <a:pt x="35" y="100"/>
                    <a:pt x="32" y="96"/>
                    <a:pt x="32" y="92"/>
                  </a:cubicBezTo>
                  <a:cubicBezTo>
                    <a:pt x="32" y="87"/>
                    <a:pt x="35" y="84"/>
                    <a:pt x="39" y="82"/>
                  </a:cubicBezTo>
                  <a:close/>
                  <a:moveTo>
                    <a:pt x="42" y="133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5" y="134"/>
                    <a:pt x="34" y="137"/>
                    <a:pt x="33" y="141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3" y="141"/>
                    <a:pt x="30" y="143"/>
                    <a:pt x="25" y="143"/>
                  </a:cubicBezTo>
                  <a:cubicBezTo>
                    <a:pt x="21" y="143"/>
                    <a:pt x="18" y="141"/>
                    <a:pt x="16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27" y="132"/>
                    <a:pt x="32" y="121"/>
                    <a:pt x="32" y="109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4" y="107"/>
                    <a:pt x="37" y="108"/>
                    <a:pt x="40" y="109"/>
                  </a:cubicBezTo>
                  <a:cubicBezTo>
                    <a:pt x="43" y="122"/>
                    <a:pt x="51" y="133"/>
                    <a:pt x="62" y="140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2" y="146"/>
                    <a:pt x="40" y="147"/>
                    <a:pt x="37" y="148"/>
                  </a:cubicBezTo>
                  <a:cubicBezTo>
                    <a:pt x="40" y="141"/>
                    <a:pt x="42" y="134"/>
                    <a:pt x="42" y="133"/>
                  </a:cubicBezTo>
                  <a:close/>
                  <a:moveTo>
                    <a:pt x="18" y="177"/>
                  </a:moveTo>
                  <a:cubicBezTo>
                    <a:pt x="22" y="164"/>
                    <a:pt x="33" y="155"/>
                    <a:pt x="46" y="153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76" y="204"/>
                    <a:pt x="76" y="204"/>
                    <a:pt x="76" y="204"/>
                  </a:cubicBezTo>
                  <a:cubicBezTo>
                    <a:pt x="42" y="204"/>
                    <a:pt x="42" y="204"/>
                    <a:pt x="42" y="204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9" y="204"/>
                    <a:pt x="9" y="204"/>
                    <a:pt x="9" y="204"/>
                  </a:cubicBezTo>
                  <a:lnTo>
                    <a:pt x="18" y="177"/>
                  </a:lnTo>
                  <a:close/>
                  <a:moveTo>
                    <a:pt x="197" y="204"/>
                  </a:moveTo>
                  <a:cubicBezTo>
                    <a:pt x="134" y="204"/>
                    <a:pt x="134" y="204"/>
                    <a:pt x="134" y="204"/>
                  </a:cubicBezTo>
                  <a:cubicBezTo>
                    <a:pt x="131" y="204"/>
                    <a:pt x="131" y="204"/>
                    <a:pt x="131" y="204"/>
                  </a:cubicBezTo>
                  <a:cubicBezTo>
                    <a:pt x="127" y="204"/>
                    <a:pt x="124" y="201"/>
                    <a:pt x="124" y="197"/>
                  </a:cubicBezTo>
                  <a:cubicBezTo>
                    <a:pt x="124" y="194"/>
                    <a:pt x="127" y="191"/>
                    <a:pt x="131" y="191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93"/>
                    <a:pt x="195" y="195"/>
                    <a:pt x="195" y="197"/>
                  </a:cubicBezTo>
                  <a:cubicBezTo>
                    <a:pt x="195" y="200"/>
                    <a:pt x="196" y="202"/>
                    <a:pt x="197" y="204"/>
                  </a:cubicBezTo>
                  <a:close/>
                  <a:moveTo>
                    <a:pt x="202" y="184"/>
                  </a:moveTo>
                  <a:cubicBezTo>
                    <a:pt x="144" y="184"/>
                    <a:pt x="144" y="184"/>
                    <a:pt x="144" y="18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202" y="105"/>
                    <a:pt x="202" y="105"/>
                    <a:pt x="202" y="105"/>
                  </a:cubicBezTo>
                  <a:lnTo>
                    <a:pt x="202" y="184"/>
                  </a:lnTo>
                  <a:close/>
                  <a:moveTo>
                    <a:pt x="182" y="99"/>
                  </a:moveTo>
                  <a:cubicBezTo>
                    <a:pt x="182" y="37"/>
                    <a:pt x="182" y="37"/>
                    <a:pt x="182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2" y="71"/>
                    <a:pt x="202" y="71"/>
                    <a:pt x="202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202" y="99"/>
                    <a:pt x="202" y="99"/>
                    <a:pt x="202" y="99"/>
                  </a:cubicBezTo>
                  <a:lnTo>
                    <a:pt x="182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7" name="Group 266" descr="sports player icon">
            <a:extLst>
              <a:ext uri="{FF2B5EF4-FFF2-40B4-BE49-F238E27FC236}">
                <a16:creationId xmlns:a16="http://schemas.microsoft.com/office/drawing/2014/main" id="{CC07C702-7194-4FD2-8551-3A612E69D588}"/>
              </a:ext>
            </a:extLst>
          </p:cNvPr>
          <p:cNvGrpSpPr/>
          <p:nvPr/>
        </p:nvGrpSpPr>
        <p:grpSpPr>
          <a:xfrm>
            <a:off x="3079846" y="6210300"/>
            <a:ext cx="663474" cy="671513"/>
            <a:chOff x="3079846" y="6210300"/>
            <a:chExt cx="663474" cy="671513"/>
          </a:xfrm>
        </p:grpSpPr>
        <p:sp>
          <p:nvSpPr>
            <p:cNvPr id="94" name="Freeform 131">
              <a:extLst>
                <a:ext uri="{FF2B5EF4-FFF2-40B4-BE49-F238E27FC236}">
                  <a16:creationId xmlns:a16="http://schemas.microsoft.com/office/drawing/2014/main" id="{0D606939-4EAF-426B-98E8-EA3C3174B6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79846" y="6210300"/>
              <a:ext cx="663474" cy="671513"/>
            </a:xfrm>
            <a:custGeom>
              <a:avLst/>
              <a:gdLst>
                <a:gd name="T0" fmla="*/ 110 w 209"/>
                <a:gd name="T1" fmla="*/ 143 h 211"/>
                <a:gd name="T2" fmla="*/ 147 w 209"/>
                <a:gd name="T3" fmla="*/ 92 h 211"/>
                <a:gd name="T4" fmla="*/ 25 w 209"/>
                <a:gd name="T5" fmla="*/ 61 h 211"/>
                <a:gd name="T6" fmla="*/ 62 w 209"/>
                <a:gd name="T7" fmla="*/ 140 h 211"/>
                <a:gd name="T8" fmla="*/ 11 w 209"/>
                <a:gd name="T9" fmla="*/ 175 h 211"/>
                <a:gd name="T10" fmla="*/ 209 w 209"/>
                <a:gd name="T11" fmla="*/ 163 h 211"/>
                <a:gd name="T12" fmla="*/ 190 w 209"/>
                <a:gd name="T13" fmla="*/ 168 h 211"/>
                <a:gd name="T14" fmla="*/ 193 w 209"/>
                <a:gd name="T15" fmla="*/ 138 h 211"/>
                <a:gd name="T16" fmla="*/ 201 w 209"/>
                <a:gd name="T17" fmla="*/ 172 h 211"/>
                <a:gd name="T18" fmla="*/ 201 w 209"/>
                <a:gd name="T19" fmla="*/ 172 h 211"/>
                <a:gd name="T20" fmla="*/ 182 w 209"/>
                <a:gd name="T21" fmla="*/ 135 h 211"/>
                <a:gd name="T22" fmla="*/ 175 w 209"/>
                <a:gd name="T23" fmla="*/ 138 h 211"/>
                <a:gd name="T24" fmla="*/ 147 w 209"/>
                <a:gd name="T25" fmla="*/ 125 h 211"/>
                <a:gd name="T26" fmla="*/ 121 w 209"/>
                <a:gd name="T27" fmla="*/ 172 h 211"/>
                <a:gd name="T28" fmla="*/ 121 w 209"/>
                <a:gd name="T29" fmla="*/ 172 h 211"/>
                <a:gd name="T30" fmla="*/ 157 w 209"/>
                <a:gd name="T31" fmla="*/ 192 h 211"/>
                <a:gd name="T32" fmla="*/ 135 w 209"/>
                <a:gd name="T33" fmla="*/ 176 h 211"/>
                <a:gd name="T34" fmla="*/ 129 w 209"/>
                <a:gd name="T35" fmla="*/ 138 h 211"/>
                <a:gd name="T36" fmla="*/ 132 w 209"/>
                <a:gd name="T37" fmla="*/ 168 h 211"/>
                <a:gd name="T38" fmla="*/ 141 w 209"/>
                <a:gd name="T39" fmla="*/ 128 h 211"/>
                <a:gd name="T40" fmla="*/ 69 w 209"/>
                <a:gd name="T41" fmla="*/ 143 h 211"/>
                <a:gd name="T42" fmla="*/ 103 w 209"/>
                <a:gd name="T43" fmla="*/ 146 h 211"/>
                <a:gd name="T44" fmla="*/ 69 w 209"/>
                <a:gd name="T45" fmla="*/ 143 h 211"/>
                <a:gd name="T46" fmla="*/ 134 w 209"/>
                <a:gd name="T47" fmla="*/ 82 h 211"/>
                <a:gd name="T48" fmla="*/ 86 w 209"/>
                <a:gd name="T49" fmla="*/ 6 h 211"/>
                <a:gd name="T50" fmla="*/ 134 w 209"/>
                <a:gd name="T51" fmla="*/ 75 h 211"/>
                <a:gd name="T52" fmla="*/ 49 w 209"/>
                <a:gd name="T53" fmla="*/ 51 h 211"/>
                <a:gd name="T54" fmla="*/ 31 w 209"/>
                <a:gd name="T55" fmla="*/ 78 h 211"/>
                <a:gd name="T56" fmla="*/ 31 w 209"/>
                <a:gd name="T57" fmla="*/ 92 h 211"/>
                <a:gd name="T58" fmla="*/ 38 w 209"/>
                <a:gd name="T59" fmla="*/ 101 h 211"/>
                <a:gd name="T60" fmla="*/ 45 w 209"/>
                <a:gd name="T61" fmla="*/ 61 h 211"/>
                <a:gd name="T62" fmla="*/ 127 w 209"/>
                <a:gd name="T63" fmla="*/ 61 h 211"/>
                <a:gd name="T64" fmla="*/ 45 w 209"/>
                <a:gd name="T65" fmla="*/ 99 h 211"/>
                <a:gd name="T66" fmla="*/ 57 w 209"/>
                <a:gd name="T67" fmla="*/ 190 h 211"/>
                <a:gd name="T68" fmla="*/ 113 w 209"/>
                <a:gd name="T69" fmla="*/ 204 h 211"/>
                <a:gd name="T70" fmla="*/ 54 w 209"/>
                <a:gd name="T71" fmla="*/ 196 h 211"/>
                <a:gd name="T72" fmla="*/ 45 w 209"/>
                <a:gd name="T73" fmla="*/ 181 h 211"/>
                <a:gd name="T74" fmla="*/ 9 w 209"/>
                <a:gd name="T75" fmla="*/ 204 h 211"/>
                <a:gd name="T76" fmla="*/ 63 w 209"/>
                <a:gd name="T77" fmla="*/ 150 h 211"/>
                <a:gd name="T78" fmla="*/ 115 w 209"/>
                <a:gd name="T79" fmla="*/ 151 h 211"/>
                <a:gd name="T80" fmla="*/ 120 w 209"/>
                <a:gd name="T81" fmla="*/ 204 h 211"/>
                <a:gd name="T82" fmla="*/ 165 w 209"/>
                <a:gd name="T83" fmla="*/ 204 h 211"/>
                <a:gd name="T84" fmla="*/ 173 w 209"/>
                <a:gd name="T85" fmla="*/ 203 h 211"/>
                <a:gd name="T86" fmla="*/ 174 w 209"/>
                <a:gd name="T87" fmla="*/ 177 h 211"/>
                <a:gd name="T88" fmla="*/ 161 w 209"/>
                <a:gd name="T89" fmla="*/ 184 h 211"/>
                <a:gd name="T90" fmla="*/ 152 w 209"/>
                <a:gd name="T91" fmla="*/ 160 h 211"/>
                <a:gd name="T92" fmla="*/ 174 w 209"/>
                <a:gd name="T93" fmla="*/ 146 h 211"/>
                <a:gd name="T94" fmla="*/ 180 w 209"/>
                <a:gd name="T95" fmla="*/ 170 h 211"/>
                <a:gd name="T96" fmla="*/ 195 w 209"/>
                <a:gd name="T97" fmla="*/ 18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211">
                  <a:moveTo>
                    <a:pt x="161" y="116"/>
                  </a:moveTo>
                  <a:cubicBezTo>
                    <a:pt x="141" y="116"/>
                    <a:pt x="125" y="127"/>
                    <a:pt x="117" y="144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21" y="133"/>
                    <a:pt x="130" y="122"/>
                    <a:pt x="133" y="109"/>
                  </a:cubicBezTo>
                  <a:cubicBezTo>
                    <a:pt x="141" y="107"/>
                    <a:pt x="147" y="100"/>
                    <a:pt x="147" y="9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27"/>
                    <a:pt x="120" y="0"/>
                    <a:pt x="86" y="0"/>
                  </a:cubicBezTo>
                  <a:cubicBezTo>
                    <a:pt x="52" y="0"/>
                    <a:pt x="25" y="27"/>
                    <a:pt x="25" y="6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100"/>
                    <a:pt x="31" y="107"/>
                    <a:pt x="39" y="109"/>
                  </a:cubicBezTo>
                  <a:cubicBezTo>
                    <a:pt x="42" y="122"/>
                    <a:pt x="51" y="133"/>
                    <a:pt x="62" y="140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29" y="148"/>
                    <a:pt x="16" y="160"/>
                    <a:pt x="11" y="17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87" y="211"/>
                    <a:pt x="209" y="190"/>
                    <a:pt x="209" y="163"/>
                  </a:cubicBezTo>
                  <a:cubicBezTo>
                    <a:pt x="209" y="137"/>
                    <a:pt x="187" y="116"/>
                    <a:pt x="161" y="116"/>
                  </a:cubicBezTo>
                  <a:close/>
                  <a:moveTo>
                    <a:pt x="202" y="164"/>
                  </a:moveTo>
                  <a:cubicBezTo>
                    <a:pt x="190" y="168"/>
                    <a:pt x="190" y="168"/>
                    <a:pt x="190" y="16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81" y="142"/>
                    <a:pt x="181" y="142"/>
                    <a:pt x="181" y="142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9" y="145"/>
                    <a:pt x="202" y="154"/>
                    <a:pt x="202" y="163"/>
                  </a:cubicBezTo>
                  <a:lnTo>
                    <a:pt x="202" y="164"/>
                  </a:lnTo>
                  <a:close/>
                  <a:moveTo>
                    <a:pt x="201" y="172"/>
                  </a:moveTo>
                  <a:cubicBezTo>
                    <a:pt x="200" y="175"/>
                    <a:pt x="200" y="177"/>
                    <a:pt x="198" y="180"/>
                  </a:cubicBezTo>
                  <a:cubicBezTo>
                    <a:pt x="194" y="174"/>
                    <a:pt x="194" y="174"/>
                    <a:pt x="194" y="174"/>
                  </a:cubicBezTo>
                  <a:lnTo>
                    <a:pt x="201" y="172"/>
                  </a:lnTo>
                  <a:close/>
                  <a:moveTo>
                    <a:pt x="182" y="128"/>
                  </a:moveTo>
                  <a:cubicBezTo>
                    <a:pt x="184" y="129"/>
                    <a:pt x="186" y="131"/>
                    <a:pt x="188" y="133"/>
                  </a:cubicBezTo>
                  <a:cubicBezTo>
                    <a:pt x="182" y="135"/>
                    <a:pt x="182" y="135"/>
                    <a:pt x="182" y="135"/>
                  </a:cubicBezTo>
                  <a:lnTo>
                    <a:pt x="182" y="128"/>
                  </a:lnTo>
                  <a:close/>
                  <a:moveTo>
                    <a:pt x="175" y="125"/>
                  </a:moveTo>
                  <a:cubicBezTo>
                    <a:pt x="175" y="138"/>
                    <a:pt x="175" y="138"/>
                    <a:pt x="175" y="13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47" y="138"/>
                    <a:pt x="147" y="138"/>
                    <a:pt x="147" y="138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52" y="123"/>
                    <a:pt x="156" y="122"/>
                    <a:pt x="161" y="122"/>
                  </a:cubicBezTo>
                  <a:cubicBezTo>
                    <a:pt x="166" y="122"/>
                    <a:pt x="170" y="123"/>
                    <a:pt x="175" y="125"/>
                  </a:cubicBezTo>
                  <a:close/>
                  <a:moveTo>
                    <a:pt x="121" y="172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23" y="177"/>
                    <a:pt x="122" y="175"/>
                    <a:pt x="121" y="172"/>
                  </a:cubicBezTo>
                  <a:close/>
                  <a:moveTo>
                    <a:pt x="135" y="176"/>
                  </a:moveTo>
                  <a:cubicBezTo>
                    <a:pt x="151" y="178"/>
                    <a:pt x="151" y="178"/>
                    <a:pt x="151" y="178"/>
                  </a:cubicBezTo>
                  <a:cubicBezTo>
                    <a:pt x="157" y="192"/>
                    <a:pt x="157" y="192"/>
                    <a:pt x="157" y="192"/>
                  </a:cubicBezTo>
                  <a:cubicBezTo>
                    <a:pt x="149" y="203"/>
                    <a:pt x="149" y="203"/>
                    <a:pt x="149" y="203"/>
                  </a:cubicBezTo>
                  <a:cubicBezTo>
                    <a:pt x="140" y="200"/>
                    <a:pt x="133" y="194"/>
                    <a:pt x="127" y="186"/>
                  </a:cubicBezTo>
                  <a:lnTo>
                    <a:pt x="135" y="176"/>
                  </a:lnTo>
                  <a:close/>
                  <a:moveTo>
                    <a:pt x="120" y="164"/>
                  </a:moveTo>
                  <a:cubicBezTo>
                    <a:pt x="120" y="163"/>
                    <a:pt x="120" y="163"/>
                    <a:pt x="120" y="163"/>
                  </a:cubicBezTo>
                  <a:cubicBezTo>
                    <a:pt x="120" y="154"/>
                    <a:pt x="123" y="145"/>
                    <a:pt x="129" y="138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2" y="168"/>
                    <a:pt x="132" y="168"/>
                    <a:pt x="132" y="168"/>
                  </a:cubicBezTo>
                  <a:lnTo>
                    <a:pt x="120" y="164"/>
                  </a:lnTo>
                  <a:close/>
                  <a:moveTo>
                    <a:pt x="134" y="133"/>
                  </a:moveTo>
                  <a:cubicBezTo>
                    <a:pt x="136" y="131"/>
                    <a:pt x="138" y="129"/>
                    <a:pt x="141" y="128"/>
                  </a:cubicBezTo>
                  <a:cubicBezTo>
                    <a:pt x="141" y="135"/>
                    <a:pt x="141" y="135"/>
                    <a:pt x="141" y="135"/>
                  </a:cubicBezTo>
                  <a:lnTo>
                    <a:pt x="134" y="133"/>
                  </a:lnTo>
                  <a:close/>
                  <a:moveTo>
                    <a:pt x="69" y="143"/>
                  </a:moveTo>
                  <a:cubicBezTo>
                    <a:pt x="74" y="145"/>
                    <a:pt x="80" y="146"/>
                    <a:pt x="86" y="146"/>
                  </a:cubicBezTo>
                  <a:cubicBezTo>
                    <a:pt x="92" y="146"/>
                    <a:pt x="98" y="145"/>
                    <a:pt x="103" y="143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3" y="148"/>
                    <a:pt x="99" y="156"/>
                    <a:pt x="86" y="156"/>
                  </a:cubicBezTo>
                  <a:cubicBezTo>
                    <a:pt x="73" y="156"/>
                    <a:pt x="70" y="148"/>
                    <a:pt x="69" y="146"/>
                  </a:cubicBezTo>
                  <a:lnTo>
                    <a:pt x="69" y="143"/>
                  </a:lnTo>
                  <a:close/>
                  <a:moveTo>
                    <a:pt x="134" y="101"/>
                  </a:moveTo>
                  <a:cubicBezTo>
                    <a:pt x="134" y="100"/>
                    <a:pt x="134" y="99"/>
                    <a:pt x="134" y="99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8" y="84"/>
                    <a:pt x="141" y="87"/>
                    <a:pt x="141" y="92"/>
                  </a:cubicBezTo>
                  <a:cubicBezTo>
                    <a:pt x="141" y="96"/>
                    <a:pt x="138" y="100"/>
                    <a:pt x="134" y="101"/>
                  </a:cubicBezTo>
                  <a:close/>
                  <a:moveTo>
                    <a:pt x="86" y="6"/>
                  </a:moveTo>
                  <a:cubicBezTo>
                    <a:pt x="116" y="6"/>
                    <a:pt x="141" y="31"/>
                    <a:pt x="141" y="61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39" y="77"/>
                    <a:pt x="136" y="76"/>
                    <a:pt x="134" y="75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55"/>
                    <a:pt x="129" y="51"/>
                    <a:pt x="124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3" y="51"/>
                    <a:pt x="38" y="55"/>
                    <a:pt x="38" y="61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6" y="76"/>
                    <a:pt x="33" y="77"/>
                    <a:pt x="31" y="78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31"/>
                    <a:pt x="56" y="6"/>
                    <a:pt x="86" y="6"/>
                  </a:cubicBezTo>
                  <a:close/>
                  <a:moveTo>
                    <a:pt x="31" y="92"/>
                  </a:moveTo>
                  <a:cubicBezTo>
                    <a:pt x="31" y="87"/>
                    <a:pt x="34" y="84"/>
                    <a:pt x="38" y="82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99"/>
                    <a:pt x="38" y="100"/>
                    <a:pt x="38" y="101"/>
                  </a:cubicBezTo>
                  <a:cubicBezTo>
                    <a:pt x="34" y="100"/>
                    <a:pt x="31" y="96"/>
                    <a:pt x="31" y="92"/>
                  </a:cubicBezTo>
                  <a:close/>
                  <a:moveTo>
                    <a:pt x="45" y="99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59"/>
                    <a:pt x="47" y="58"/>
                    <a:pt x="49" y="58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25" y="58"/>
                    <a:pt x="127" y="59"/>
                    <a:pt x="127" y="61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7" y="121"/>
                    <a:pt x="109" y="139"/>
                    <a:pt x="86" y="139"/>
                  </a:cubicBezTo>
                  <a:cubicBezTo>
                    <a:pt x="63" y="139"/>
                    <a:pt x="45" y="121"/>
                    <a:pt x="45" y="99"/>
                  </a:cubicBezTo>
                  <a:close/>
                  <a:moveTo>
                    <a:pt x="120" y="204"/>
                  </a:moveTo>
                  <a:cubicBezTo>
                    <a:pt x="118" y="187"/>
                    <a:pt x="104" y="174"/>
                    <a:pt x="86" y="174"/>
                  </a:cubicBezTo>
                  <a:cubicBezTo>
                    <a:pt x="74" y="174"/>
                    <a:pt x="63" y="180"/>
                    <a:pt x="57" y="190"/>
                  </a:cubicBezTo>
                  <a:cubicBezTo>
                    <a:pt x="63" y="194"/>
                    <a:pt x="63" y="194"/>
                    <a:pt x="63" y="194"/>
                  </a:cubicBezTo>
                  <a:cubicBezTo>
                    <a:pt x="68" y="185"/>
                    <a:pt x="76" y="180"/>
                    <a:pt x="86" y="180"/>
                  </a:cubicBezTo>
                  <a:cubicBezTo>
                    <a:pt x="100" y="180"/>
                    <a:pt x="111" y="191"/>
                    <a:pt x="113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2"/>
                    <a:pt x="60" y="200"/>
                    <a:pt x="60" y="199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3" y="199"/>
                    <a:pt x="52" y="202"/>
                    <a:pt x="52" y="204"/>
                  </a:cubicBezTo>
                  <a:cubicBezTo>
                    <a:pt x="42" y="204"/>
                    <a:pt x="42" y="204"/>
                    <a:pt x="42" y="204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9" y="204"/>
                    <a:pt x="9" y="204"/>
                    <a:pt x="9" y="204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1" y="164"/>
                    <a:pt x="32" y="155"/>
                    <a:pt x="46" y="153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6" y="156"/>
                    <a:pt x="73" y="163"/>
                    <a:pt x="86" y="163"/>
                  </a:cubicBezTo>
                  <a:cubicBezTo>
                    <a:pt x="99" y="163"/>
                    <a:pt x="106" y="156"/>
                    <a:pt x="109" y="150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4" y="155"/>
                    <a:pt x="113" y="159"/>
                    <a:pt x="113" y="163"/>
                  </a:cubicBezTo>
                  <a:cubicBezTo>
                    <a:pt x="113" y="181"/>
                    <a:pt x="123" y="196"/>
                    <a:pt x="137" y="204"/>
                  </a:cubicBezTo>
                  <a:lnTo>
                    <a:pt x="120" y="204"/>
                  </a:lnTo>
                  <a:close/>
                  <a:moveTo>
                    <a:pt x="157" y="204"/>
                  </a:moveTo>
                  <a:cubicBezTo>
                    <a:pt x="161" y="198"/>
                    <a:pt x="161" y="198"/>
                    <a:pt x="161" y="198"/>
                  </a:cubicBezTo>
                  <a:cubicBezTo>
                    <a:pt x="165" y="204"/>
                    <a:pt x="165" y="204"/>
                    <a:pt x="165" y="204"/>
                  </a:cubicBezTo>
                  <a:cubicBezTo>
                    <a:pt x="164" y="204"/>
                    <a:pt x="163" y="204"/>
                    <a:pt x="161" y="204"/>
                  </a:cubicBezTo>
                  <a:cubicBezTo>
                    <a:pt x="160" y="204"/>
                    <a:pt x="158" y="204"/>
                    <a:pt x="157" y="204"/>
                  </a:cubicBezTo>
                  <a:close/>
                  <a:moveTo>
                    <a:pt x="173" y="203"/>
                  </a:moveTo>
                  <a:cubicBezTo>
                    <a:pt x="165" y="192"/>
                    <a:pt x="165" y="192"/>
                    <a:pt x="165" y="192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74" y="177"/>
                    <a:pt x="174" y="177"/>
                    <a:pt x="174" y="177"/>
                  </a:cubicBezTo>
                  <a:cubicBezTo>
                    <a:pt x="174" y="171"/>
                    <a:pt x="174" y="171"/>
                    <a:pt x="174" y="171"/>
                  </a:cubicBezTo>
                  <a:cubicBezTo>
                    <a:pt x="167" y="171"/>
                    <a:pt x="167" y="171"/>
                    <a:pt x="167" y="171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5" y="171"/>
                    <a:pt x="155" y="171"/>
                    <a:pt x="155" y="171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81" y="170"/>
                    <a:pt x="181" y="170"/>
                    <a:pt x="181" y="170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95" y="186"/>
                    <a:pt x="195" y="186"/>
                    <a:pt x="195" y="186"/>
                  </a:cubicBezTo>
                  <a:cubicBezTo>
                    <a:pt x="190" y="194"/>
                    <a:pt x="182" y="200"/>
                    <a:pt x="173" y="2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2">
              <a:extLst>
                <a:ext uri="{FF2B5EF4-FFF2-40B4-BE49-F238E27FC236}">
                  <a16:creationId xmlns:a16="http://schemas.microsoft.com/office/drawing/2014/main" id="{3810D9D9-D280-4D62-A2F0-E7CB1C24F0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54027" y="6435725"/>
              <a:ext cx="53838" cy="53975"/>
            </a:xfrm>
            <a:custGeom>
              <a:avLst/>
              <a:gdLst>
                <a:gd name="T0" fmla="*/ 17 w 17"/>
                <a:gd name="T1" fmla="*/ 9 h 17"/>
                <a:gd name="T2" fmla="*/ 9 w 17"/>
                <a:gd name="T3" fmla="*/ 0 h 17"/>
                <a:gd name="T4" fmla="*/ 0 w 17"/>
                <a:gd name="T5" fmla="*/ 9 h 17"/>
                <a:gd name="T6" fmla="*/ 9 w 17"/>
                <a:gd name="T7" fmla="*/ 17 h 17"/>
                <a:gd name="T8" fmla="*/ 17 w 17"/>
                <a:gd name="T9" fmla="*/ 9 h 17"/>
                <a:gd name="T10" fmla="*/ 7 w 17"/>
                <a:gd name="T11" fmla="*/ 9 h 17"/>
                <a:gd name="T12" fmla="*/ 9 w 17"/>
                <a:gd name="T13" fmla="*/ 7 h 17"/>
                <a:gd name="T14" fmla="*/ 11 w 17"/>
                <a:gd name="T15" fmla="*/ 9 h 17"/>
                <a:gd name="T16" fmla="*/ 9 w 17"/>
                <a:gd name="T17" fmla="*/ 10 h 17"/>
                <a:gd name="T18" fmla="*/ 7 w 17"/>
                <a:gd name="T1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lose/>
                  <a:moveTo>
                    <a:pt x="7" y="9"/>
                  </a:move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1" y="8"/>
                    <a:pt x="11" y="9"/>
                  </a:cubicBezTo>
                  <a:cubicBezTo>
                    <a:pt x="11" y="10"/>
                    <a:pt x="10" y="10"/>
                    <a:pt x="9" y="10"/>
                  </a:cubicBezTo>
                  <a:cubicBezTo>
                    <a:pt x="8" y="10"/>
                    <a:pt x="7" y="10"/>
                    <a:pt x="7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3">
              <a:extLst>
                <a:ext uri="{FF2B5EF4-FFF2-40B4-BE49-F238E27FC236}">
                  <a16:creationId xmlns:a16="http://schemas.microsoft.com/office/drawing/2014/main" id="{66121AFD-05F0-4645-8C38-8D1341BB7F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96539" y="6435725"/>
              <a:ext cx="55422" cy="53975"/>
            </a:xfrm>
            <a:custGeom>
              <a:avLst/>
              <a:gdLst>
                <a:gd name="T0" fmla="*/ 8 w 17"/>
                <a:gd name="T1" fmla="*/ 17 h 17"/>
                <a:gd name="T2" fmla="*/ 17 w 17"/>
                <a:gd name="T3" fmla="*/ 9 h 17"/>
                <a:gd name="T4" fmla="*/ 8 w 17"/>
                <a:gd name="T5" fmla="*/ 0 h 17"/>
                <a:gd name="T6" fmla="*/ 0 w 17"/>
                <a:gd name="T7" fmla="*/ 9 h 17"/>
                <a:gd name="T8" fmla="*/ 8 w 17"/>
                <a:gd name="T9" fmla="*/ 17 h 17"/>
                <a:gd name="T10" fmla="*/ 8 w 17"/>
                <a:gd name="T11" fmla="*/ 7 h 17"/>
                <a:gd name="T12" fmla="*/ 10 w 17"/>
                <a:gd name="T13" fmla="*/ 9 h 17"/>
                <a:gd name="T14" fmla="*/ 8 w 17"/>
                <a:gd name="T15" fmla="*/ 10 h 17"/>
                <a:gd name="T16" fmla="*/ 7 w 17"/>
                <a:gd name="T17" fmla="*/ 9 h 17"/>
                <a:gd name="T18" fmla="*/ 8 w 17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lose/>
                  <a:moveTo>
                    <a:pt x="8" y="7"/>
                  </a:moveTo>
                  <a:cubicBezTo>
                    <a:pt x="9" y="7"/>
                    <a:pt x="10" y="8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8"/>
                    <a:pt x="7" y="7"/>
                    <a:pt x="8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4">
              <a:extLst>
                <a:ext uri="{FF2B5EF4-FFF2-40B4-BE49-F238E27FC236}">
                  <a16:creationId xmlns:a16="http://schemas.microsoft.com/office/drawing/2014/main" id="{04686E48-BE3D-4134-A5D8-D539568367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6695" y="6524625"/>
              <a:ext cx="172599" cy="87313"/>
            </a:xfrm>
            <a:custGeom>
              <a:avLst/>
              <a:gdLst>
                <a:gd name="T0" fmla="*/ 54 w 54"/>
                <a:gd name="T1" fmla="*/ 0 h 27"/>
                <a:gd name="T2" fmla="*/ 48 w 54"/>
                <a:gd name="T3" fmla="*/ 0 h 27"/>
                <a:gd name="T4" fmla="*/ 27 w 54"/>
                <a:gd name="T5" fmla="*/ 20 h 27"/>
                <a:gd name="T6" fmla="*/ 7 w 54"/>
                <a:gd name="T7" fmla="*/ 0 h 27"/>
                <a:gd name="T8" fmla="*/ 0 w 54"/>
                <a:gd name="T9" fmla="*/ 0 h 27"/>
                <a:gd name="T10" fmla="*/ 27 w 54"/>
                <a:gd name="T11" fmla="*/ 27 h 27"/>
                <a:gd name="T12" fmla="*/ 54 w 5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7">
                  <a:moveTo>
                    <a:pt x="5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1"/>
                    <a:pt x="38" y="20"/>
                    <a:pt x="27" y="20"/>
                  </a:cubicBezTo>
                  <a:cubicBezTo>
                    <a:pt x="16" y="20"/>
                    <a:pt x="7" y="11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2" y="27"/>
                    <a:pt x="27" y="27"/>
                  </a:cubicBezTo>
                  <a:cubicBezTo>
                    <a:pt x="42" y="27"/>
                    <a:pt x="54" y="15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 descr="judge icon">
            <a:extLst>
              <a:ext uri="{FF2B5EF4-FFF2-40B4-BE49-F238E27FC236}">
                <a16:creationId xmlns:a16="http://schemas.microsoft.com/office/drawing/2014/main" id="{472F13F0-8C64-4B06-868E-3ACBA88342A4}"/>
              </a:ext>
            </a:extLst>
          </p:cNvPr>
          <p:cNvGrpSpPr/>
          <p:nvPr/>
        </p:nvGrpSpPr>
        <p:grpSpPr>
          <a:xfrm>
            <a:off x="3923833" y="6219825"/>
            <a:ext cx="647639" cy="661988"/>
            <a:chOff x="3923833" y="6219825"/>
            <a:chExt cx="647639" cy="661988"/>
          </a:xfrm>
          <a:solidFill>
            <a:schemeClr val="accent3"/>
          </a:solidFill>
        </p:grpSpPr>
        <p:sp>
          <p:nvSpPr>
            <p:cNvPr id="111" name="Freeform 145">
              <a:extLst>
                <a:ext uri="{FF2B5EF4-FFF2-40B4-BE49-F238E27FC236}">
                  <a16:creationId xmlns:a16="http://schemas.microsoft.com/office/drawing/2014/main" id="{E8B9B47F-1174-442C-9B29-61D6054345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23833" y="6219825"/>
              <a:ext cx="647639" cy="661988"/>
            </a:xfrm>
            <a:custGeom>
              <a:avLst/>
              <a:gdLst>
                <a:gd name="T0" fmla="*/ 174 w 204"/>
                <a:gd name="T1" fmla="*/ 104 h 208"/>
                <a:gd name="T2" fmla="*/ 170 w 204"/>
                <a:gd name="T3" fmla="*/ 91 h 208"/>
                <a:gd name="T4" fmla="*/ 131 w 204"/>
                <a:gd name="T5" fmla="*/ 5 h 208"/>
                <a:gd name="T6" fmla="*/ 16 w 204"/>
                <a:gd name="T7" fmla="*/ 47 h 208"/>
                <a:gd name="T8" fmla="*/ 2 w 204"/>
                <a:gd name="T9" fmla="*/ 94 h 208"/>
                <a:gd name="T10" fmla="*/ 8 w 204"/>
                <a:gd name="T11" fmla="*/ 122 h 208"/>
                <a:gd name="T12" fmla="*/ 120 w 204"/>
                <a:gd name="T13" fmla="*/ 208 h 208"/>
                <a:gd name="T14" fmla="*/ 177 w 204"/>
                <a:gd name="T15" fmla="*/ 146 h 208"/>
                <a:gd name="T16" fmla="*/ 194 w 204"/>
                <a:gd name="T17" fmla="*/ 114 h 208"/>
                <a:gd name="T18" fmla="*/ 177 w 204"/>
                <a:gd name="T19" fmla="*/ 130 h 208"/>
                <a:gd name="T20" fmla="*/ 167 w 204"/>
                <a:gd name="T21" fmla="*/ 125 h 208"/>
                <a:gd name="T22" fmla="*/ 57 w 204"/>
                <a:gd name="T23" fmla="*/ 161 h 208"/>
                <a:gd name="T24" fmla="*/ 144 w 204"/>
                <a:gd name="T25" fmla="*/ 125 h 208"/>
                <a:gd name="T26" fmla="*/ 157 w 204"/>
                <a:gd name="T27" fmla="*/ 130 h 208"/>
                <a:gd name="T28" fmla="*/ 108 w 204"/>
                <a:gd name="T29" fmla="*/ 148 h 208"/>
                <a:gd name="T30" fmla="*/ 70 w 204"/>
                <a:gd name="T31" fmla="*/ 143 h 208"/>
                <a:gd name="T32" fmla="*/ 87 w 204"/>
                <a:gd name="T33" fmla="*/ 160 h 208"/>
                <a:gd name="T34" fmla="*/ 63 w 204"/>
                <a:gd name="T35" fmla="*/ 181 h 208"/>
                <a:gd name="T36" fmla="*/ 117 w 204"/>
                <a:gd name="T37" fmla="*/ 162 h 208"/>
                <a:gd name="T38" fmla="*/ 132 w 204"/>
                <a:gd name="T39" fmla="*/ 120 h 208"/>
                <a:gd name="T40" fmla="*/ 120 w 204"/>
                <a:gd name="T41" fmla="*/ 130 h 208"/>
                <a:gd name="T42" fmla="*/ 47 w 204"/>
                <a:gd name="T43" fmla="*/ 98 h 208"/>
                <a:gd name="T44" fmla="*/ 127 w 204"/>
                <a:gd name="T45" fmla="*/ 98 h 208"/>
                <a:gd name="T46" fmla="*/ 53 w 204"/>
                <a:gd name="T47" fmla="*/ 130 h 208"/>
                <a:gd name="T48" fmla="*/ 71 w 204"/>
                <a:gd name="T49" fmla="*/ 202 h 208"/>
                <a:gd name="T50" fmla="*/ 100 w 204"/>
                <a:gd name="T51" fmla="*/ 181 h 208"/>
                <a:gd name="T52" fmla="*/ 74 w 204"/>
                <a:gd name="T53" fmla="*/ 181 h 208"/>
                <a:gd name="T54" fmla="*/ 103 w 204"/>
                <a:gd name="T55" fmla="*/ 202 h 208"/>
                <a:gd name="T56" fmla="*/ 144 w 204"/>
                <a:gd name="T57" fmla="*/ 175 h 208"/>
                <a:gd name="T58" fmla="*/ 157 w 204"/>
                <a:gd name="T59" fmla="*/ 175 h 208"/>
                <a:gd name="T60" fmla="*/ 120 w 204"/>
                <a:gd name="T61" fmla="*/ 188 h 208"/>
                <a:gd name="T62" fmla="*/ 150 w 204"/>
                <a:gd name="T63" fmla="*/ 147 h 208"/>
                <a:gd name="T64" fmla="*/ 15 w 204"/>
                <a:gd name="T65" fmla="*/ 123 h 208"/>
                <a:gd name="T66" fmla="*/ 7 w 204"/>
                <a:gd name="T67" fmla="*/ 100 h 208"/>
                <a:gd name="T68" fmla="*/ 23 w 204"/>
                <a:gd name="T69" fmla="*/ 88 h 208"/>
                <a:gd name="T70" fmla="*/ 29 w 204"/>
                <a:gd name="T71" fmla="*/ 62 h 208"/>
                <a:gd name="T72" fmla="*/ 69 w 204"/>
                <a:gd name="T73" fmla="*/ 8 h 208"/>
                <a:gd name="T74" fmla="*/ 150 w 204"/>
                <a:gd name="T75" fmla="*/ 54 h 208"/>
                <a:gd name="T76" fmla="*/ 165 w 204"/>
                <a:gd name="T77" fmla="*/ 86 h 208"/>
                <a:gd name="T78" fmla="*/ 165 w 204"/>
                <a:gd name="T79" fmla="*/ 97 h 208"/>
                <a:gd name="T80" fmla="*/ 159 w 204"/>
                <a:gd name="T81" fmla="*/ 119 h 208"/>
                <a:gd name="T82" fmla="*/ 150 w 204"/>
                <a:gd name="T83" fmla="*/ 122 h 208"/>
                <a:gd name="T84" fmla="*/ 134 w 204"/>
                <a:gd name="T85" fmla="*/ 74 h 208"/>
                <a:gd name="T86" fmla="*/ 42 w 204"/>
                <a:gd name="T87" fmla="*/ 112 h 208"/>
                <a:gd name="T88" fmla="*/ 19 w 204"/>
                <a:gd name="T89" fmla="*/ 175 h 208"/>
                <a:gd name="T90" fmla="*/ 40 w 204"/>
                <a:gd name="T91" fmla="*/ 168 h 208"/>
                <a:gd name="T92" fmla="*/ 33 w 204"/>
                <a:gd name="T93" fmla="*/ 195 h 208"/>
                <a:gd name="T94" fmla="*/ 117 w 204"/>
                <a:gd name="T95" fmla="*/ 198 h 208"/>
                <a:gd name="T96" fmla="*/ 130 w 204"/>
                <a:gd name="T97" fmla="*/ 202 h 208"/>
                <a:gd name="T98" fmla="*/ 164 w 204"/>
                <a:gd name="T99" fmla="*/ 151 h 208"/>
                <a:gd name="T100" fmla="*/ 191 w 204"/>
                <a:gd name="T101" fmla="*/ 14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208">
                  <a:moveTo>
                    <a:pt x="194" y="114"/>
                  </a:moveTo>
                  <a:cubicBezTo>
                    <a:pt x="189" y="114"/>
                    <a:pt x="186" y="118"/>
                    <a:pt x="184" y="122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5" y="121"/>
                    <a:pt x="173" y="119"/>
                    <a:pt x="169" y="118"/>
                  </a:cubicBezTo>
                  <a:cubicBezTo>
                    <a:pt x="172" y="114"/>
                    <a:pt x="174" y="109"/>
                    <a:pt x="174" y="104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98"/>
                    <a:pt x="173" y="96"/>
                    <a:pt x="172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93"/>
                    <a:pt x="170" y="92"/>
                    <a:pt x="170" y="91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72" y="87"/>
                    <a:pt x="174" y="82"/>
                    <a:pt x="174" y="78"/>
                  </a:cubicBezTo>
                  <a:cubicBezTo>
                    <a:pt x="174" y="67"/>
                    <a:pt x="167" y="58"/>
                    <a:pt x="157" y="55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29"/>
                    <a:pt x="147" y="12"/>
                    <a:pt x="131" y="5"/>
                  </a:cubicBezTo>
                  <a:cubicBezTo>
                    <a:pt x="122" y="1"/>
                    <a:pt x="112" y="0"/>
                    <a:pt x="103" y="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61" y="0"/>
                    <a:pt x="51" y="1"/>
                    <a:pt x="43" y="5"/>
                  </a:cubicBezTo>
                  <a:cubicBezTo>
                    <a:pt x="27" y="12"/>
                    <a:pt x="16" y="29"/>
                    <a:pt x="1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7" y="58"/>
                    <a:pt x="0" y="67"/>
                    <a:pt x="0" y="78"/>
                  </a:cubicBezTo>
                  <a:cubicBezTo>
                    <a:pt x="0" y="82"/>
                    <a:pt x="1" y="87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3" y="92"/>
                    <a:pt x="3" y="93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6"/>
                    <a:pt x="0" y="98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0" y="111"/>
                    <a:pt x="3" y="118"/>
                    <a:pt x="8" y="122"/>
                  </a:cubicBezTo>
                  <a:cubicBezTo>
                    <a:pt x="7" y="125"/>
                    <a:pt x="6" y="128"/>
                    <a:pt x="6" y="131"/>
                  </a:cubicBezTo>
                  <a:cubicBezTo>
                    <a:pt x="6" y="143"/>
                    <a:pt x="15" y="152"/>
                    <a:pt x="25" y="154"/>
                  </a:cubicBezTo>
                  <a:cubicBezTo>
                    <a:pt x="20" y="159"/>
                    <a:pt x="15" y="166"/>
                    <a:pt x="13" y="173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120" y="208"/>
                    <a:pt x="120" y="208"/>
                    <a:pt x="120" y="208"/>
                  </a:cubicBezTo>
                  <a:cubicBezTo>
                    <a:pt x="130" y="208"/>
                    <a:pt x="130" y="208"/>
                    <a:pt x="130" y="208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73" y="208"/>
                    <a:pt x="177" y="204"/>
                    <a:pt x="177" y="198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77" y="146"/>
                    <a:pt x="177" y="146"/>
                    <a:pt x="177" y="146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6" y="152"/>
                    <a:pt x="189" y="155"/>
                    <a:pt x="194" y="155"/>
                  </a:cubicBezTo>
                  <a:cubicBezTo>
                    <a:pt x="200" y="155"/>
                    <a:pt x="204" y="150"/>
                    <a:pt x="204" y="14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19"/>
                    <a:pt x="200" y="114"/>
                    <a:pt x="194" y="114"/>
                  </a:cubicBezTo>
                  <a:close/>
                  <a:moveTo>
                    <a:pt x="177" y="130"/>
                  </a:moveTo>
                  <a:cubicBezTo>
                    <a:pt x="184" y="129"/>
                    <a:pt x="184" y="129"/>
                    <a:pt x="184" y="129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77" y="139"/>
                    <a:pt x="177" y="139"/>
                    <a:pt x="177" y="139"/>
                  </a:cubicBezTo>
                  <a:lnTo>
                    <a:pt x="177" y="130"/>
                  </a:lnTo>
                  <a:close/>
                  <a:moveTo>
                    <a:pt x="171" y="128"/>
                  </a:moveTo>
                  <a:cubicBezTo>
                    <a:pt x="171" y="145"/>
                    <a:pt x="171" y="145"/>
                    <a:pt x="171" y="145"/>
                  </a:cubicBezTo>
                  <a:cubicBezTo>
                    <a:pt x="164" y="145"/>
                    <a:pt x="164" y="145"/>
                    <a:pt x="164" y="145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6"/>
                    <a:pt x="165" y="125"/>
                    <a:pt x="167" y="125"/>
                  </a:cubicBezTo>
                  <a:cubicBezTo>
                    <a:pt x="169" y="125"/>
                    <a:pt x="171" y="126"/>
                    <a:pt x="171" y="128"/>
                  </a:cubicBezTo>
                  <a:close/>
                  <a:moveTo>
                    <a:pt x="27" y="161"/>
                  </a:moveTo>
                  <a:cubicBezTo>
                    <a:pt x="33" y="156"/>
                    <a:pt x="39" y="152"/>
                    <a:pt x="47" y="151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7" y="161"/>
                    <a:pt x="57" y="161"/>
                    <a:pt x="57" y="161"/>
                  </a:cubicBezTo>
                  <a:lnTo>
                    <a:pt x="27" y="161"/>
                  </a:lnTo>
                  <a:close/>
                  <a:moveTo>
                    <a:pt x="137" y="145"/>
                  </a:moveTo>
                  <a:cubicBezTo>
                    <a:pt x="137" y="125"/>
                    <a:pt x="137" y="125"/>
                    <a:pt x="137" y="125"/>
                  </a:cubicBezTo>
                  <a:cubicBezTo>
                    <a:pt x="137" y="123"/>
                    <a:pt x="139" y="121"/>
                    <a:pt x="140" y="121"/>
                  </a:cubicBezTo>
                  <a:cubicBezTo>
                    <a:pt x="142" y="121"/>
                    <a:pt x="144" y="123"/>
                    <a:pt x="144" y="125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4" y="146"/>
                    <a:pt x="142" y="148"/>
                    <a:pt x="140" y="148"/>
                  </a:cubicBezTo>
                  <a:cubicBezTo>
                    <a:pt x="139" y="148"/>
                    <a:pt x="137" y="146"/>
                    <a:pt x="137" y="145"/>
                  </a:cubicBezTo>
                  <a:close/>
                  <a:moveTo>
                    <a:pt x="150" y="129"/>
                  </a:moveTo>
                  <a:cubicBezTo>
                    <a:pt x="157" y="130"/>
                    <a:pt x="157" y="130"/>
                    <a:pt x="157" y="130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0" y="140"/>
                    <a:pt x="150" y="140"/>
                    <a:pt x="150" y="140"/>
                  </a:cubicBezTo>
                  <a:lnTo>
                    <a:pt x="150" y="129"/>
                  </a:lnTo>
                  <a:close/>
                  <a:moveTo>
                    <a:pt x="92" y="165"/>
                  </a:moveTo>
                  <a:cubicBezTo>
                    <a:pt x="108" y="148"/>
                    <a:pt x="108" y="148"/>
                    <a:pt x="108" y="148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10" y="181"/>
                    <a:pt x="110" y="181"/>
                    <a:pt x="110" y="181"/>
                  </a:cubicBezTo>
                  <a:lnTo>
                    <a:pt x="92" y="165"/>
                  </a:lnTo>
                  <a:close/>
                  <a:moveTo>
                    <a:pt x="87" y="160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5" y="143"/>
                    <a:pt x="81" y="145"/>
                    <a:pt x="87" y="145"/>
                  </a:cubicBezTo>
                  <a:cubicBezTo>
                    <a:pt x="93" y="145"/>
                    <a:pt x="98" y="143"/>
                    <a:pt x="104" y="141"/>
                  </a:cubicBezTo>
                  <a:cubicBezTo>
                    <a:pt x="104" y="143"/>
                    <a:pt x="104" y="143"/>
                    <a:pt x="104" y="143"/>
                  </a:cubicBezTo>
                  <a:lnTo>
                    <a:pt x="87" y="160"/>
                  </a:lnTo>
                  <a:close/>
                  <a:moveTo>
                    <a:pt x="63" y="181"/>
                  </a:moveTo>
                  <a:cubicBezTo>
                    <a:pt x="63" y="149"/>
                    <a:pt x="63" y="149"/>
                    <a:pt x="63" y="149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82" y="165"/>
                    <a:pt x="82" y="165"/>
                    <a:pt x="82" y="165"/>
                  </a:cubicBezTo>
                  <a:lnTo>
                    <a:pt x="63" y="181"/>
                  </a:lnTo>
                  <a:close/>
                  <a:moveTo>
                    <a:pt x="117" y="150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34" y="152"/>
                    <a:pt x="141" y="156"/>
                    <a:pt x="146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8" y="162"/>
                    <a:pt x="117" y="162"/>
                  </a:cubicBezTo>
                  <a:lnTo>
                    <a:pt x="117" y="150"/>
                  </a:lnTo>
                  <a:close/>
                  <a:moveTo>
                    <a:pt x="130" y="125"/>
                  </a:moveTo>
                  <a:cubicBezTo>
                    <a:pt x="130" y="141"/>
                    <a:pt x="130" y="141"/>
                    <a:pt x="130" y="141"/>
                  </a:cubicBezTo>
                  <a:cubicBezTo>
                    <a:pt x="128" y="138"/>
                    <a:pt x="127" y="135"/>
                    <a:pt x="127" y="131"/>
                  </a:cubicBezTo>
                  <a:cubicBezTo>
                    <a:pt x="127" y="127"/>
                    <a:pt x="129" y="123"/>
                    <a:pt x="132" y="120"/>
                  </a:cubicBezTo>
                  <a:cubicBezTo>
                    <a:pt x="131" y="121"/>
                    <a:pt x="130" y="123"/>
                    <a:pt x="130" y="125"/>
                  </a:cubicBezTo>
                  <a:close/>
                  <a:moveTo>
                    <a:pt x="124" y="144"/>
                  </a:moveTo>
                  <a:cubicBezTo>
                    <a:pt x="110" y="142"/>
                    <a:pt x="110" y="142"/>
                    <a:pt x="110" y="142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4" y="136"/>
                    <a:pt x="117" y="133"/>
                    <a:pt x="120" y="130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0" y="136"/>
                    <a:pt x="122" y="140"/>
                    <a:pt x="124" y="144"/>
                  </a:cubicBezTo>
                  <a:close/>
                  <a:moveTo>
                    <a:pt x="127" y="98"/>
                  </a:moveTo>
                  <a:cubicBezTo>
                    <a:pt x="127" y="120"/>
                    <a:pt x="109" y="138"/>
                    <a:pt x="87" y="138"/>
                  </a:cubicBezTo>
                  <a:cubicBezTo>
                    <a:pt x="65" y="138"/>
                    <a:pt x="47" y="120"/>
                    <a:pt x="47" y="98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61"/>
                    <a:pt x="57" y="51"/>
                    <a:pt x="70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16" y="51"/>
                    <a:pt x="127" y="61"/>
                    <a:pt x="127" y="74"/>
                  </a:cubicBezTo>
                  <a:lnTo>
                    <a:pt x="127" y="98"/>
                  </a:lnTo>
                  <a:close/>
                  <a:moveTo>
                    <a:pt x="63" y="138"/>
                  </a:moveTo>
                  <a:cubicBezTo>
                    <a:pt x="63" y="142"/>
                    <a:pt x="63" y="142"/>
                    <a:pt x="63" y="142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0"/>
                    <a:pt x="53" y="136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6" y="133"/>
                    <a:pt x="60" y="136"/>
                    <a:pt x="63" y="138"/>
                  </a:cubicBezTo>
                  <a:close/>
                  <a:moveTo>
                    <a:pt x="63" y="190"/>
                  </a:moveTo>
                  <a:cubicBezTo>
                    <a:pt x="69" y="185"/>
                    <a:pt x="69" y="185"/>
                    <a:pt x="69" y="185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63" y="202"/>
                    <a:pt x="63" y="202"/>
                    <a:pt x="63" y="202"/>
                  </a:cubicBezTo>
                  <a:lnTo>
                    <a:pt x="63" y="190"/>
                  </a:lnTo>
                  <a:close/>
                  <a:moveTo>
                    <a:pt x="74" y="181"/>
                  </a:moveTo>
                  <a:cubicBezTo>
                    <a:pt x="87" y="169"/>
                    <a:pt x="87" y="169"/>
                    <a:pt x="87" y="169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96" y="202"/>
                    <a:pt x="96" y="202"/>
                    <a:pt x="96" y="202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80" y="191"/>
                    <a:pt x="80" y="191"/>
                    <a:pt x="80" y="191"/>
                  </a:cubicBezTo>
                  <a:lnTo>
                    <a:pt x="74" y="181"/>
                  </a:lnTo>
                  <a:close/>
                  <a:moveTo>
                    <a:pt x="100" y="192"/>
                  </a:moveTo>
                  <a:cubicBezTo>
                    <a:pt x="105" y="185"/>
                    <a:pt x="105" y="185"/>
                    <a:pt x="105" y="18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03" y="202"/>
                    <a:pt x="103" y="202"/>
                    <a:pt x="103" y="202"/>
                  </a:cubicBezTo>
                  <a:lnTo>
                    <a:pt x="100" y="192"/>
                  </a:lnTo>
                  <a:close/>
                  <a:moveTo>
                    <a:pt x="117" y="185"/>
                  </a:moveTo>
                  <a:cubicBezTo>
                    <a:pt x="117" y="183"/>
                    <a:pt x="118" y="181"/>
                    <a:pt x="120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75"/>
                    <a:pt x="144" y="175"/>
                    <a:pt x="144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18" y="175"/>
                    <a:pt x="117" y="173"/>
                    <a:pt x="117" y="171"/>
                  </a:cubicBezTo>
                  <a:cubicBezTo>
                    <a:pt x="117" y="170"/>
                    <a:pt x="118" y="168"/>
                    <a:pt x="120" y="168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7" y="175"/>
                    <a:pt x="157" y="175"/>
                    <a:pt x="157" y="175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8"/>
                    <a:pt x="157" y="188"/>
                    <a:pt x="157" y="188"/>
                  </a:cubicBezTo>
                  <a:cubicBezTo>
                    <a:pt x="120" y="188"/>
                    <a:pt x="120" y="188"/>
                    <a:pt x="120" y="188"/>
                  </a:cubicBezTo>
                  <a:cubicBezTo>
                    <a:pt x="118" y="188"/>
                    <a:pt x="117" y="187"/>
                    <a:pt x="117" y="185"/>
                  </a:cubicBezTo>
                  <a:close/>
                  <a:moveTo>
                    <a:pt x="157" y="161"/>
                  </a:moveTo>
                  <a:cubicBezTo>
                    <a:pt x="155" y="161"/>
                    <a:pt x="155" y="161"/>
                    <a:pt x="155" y="161"/>
                  </a:cubicBezTo>
                  <a:cubicBezTo>
                    <a:pt x="153" y="158"/>
                    <a:pt x="150" y="155"/>
                    <a:pt x="146" y="153"/>
                  </a:cubicBezTo>
                  <a:cubicBezTo>
                    <a:pt x="148" y="151"/>
                    <a:pt x="149" y="149"/>
                    <a:pt x="150" y="147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51"/>
                    <a:pt x="157" y="151"/>
                    <a:pt x="157" y="151"/>
                  </a:cubicBezTo>
                  <a:lnTo>
                    <a:pt x="157" y="161"/>
                  </a:lnTo>
                  <a:close/>
                  <a:moveTo>
                    <a:pt x="13" y="131"/>
                  </a:moveTo>
                  <a:cubicBezTo>
                    <a:pt x="13" y="128"/>
                    <a:pt x="14" y="126"/>
                    <a:pt x="15" y="123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9" y="115"/>
                    <a:pt x="6" y="110"/>
                    <a:pt x="6" y="104"/>
                  </a:cubicBezTo>
                  <a:cubicBezTo>
                    <a:pt x="6" y="103"/>
                    <a:pt x="7" y="102"/>
                    <a:pt x="7" y="101"/>
                  </a:cubicBezTo>
                  <a:cubicBezTo>
                    <a:pt x="7" y="101"/>
                    <a:pt x="7" y="100"/>
                    <a:pt x="7" y="100"/>
                  </a:cubicBezTo>
                  <a:cubicBezTo>
                    <a:pt x="7" y="99"/>
                    <a:pt x="7" y="99"/>
                    <a:pt x="8" y="98"/>
                  </a:cubicBezTo>
                  <a:cubicBezTo>
                    <a:pt x="8" y="98"/>
                    <a:pt x="8" y="97"/>
                    <a:pt x="8" y="97"/>
                  </a:cubicBezTo>
                  <a:cubicBezTo>
                    <a:pt x="9" y="96"/>
                    <a:pt x="9" y="96"/>
                    <a:pt x="9" y="95"/>
                  </a:cubicBezTo>
                  <a:cubicBezTo>
                    <a:pt x="9" y="95"/>
                    <a:pt x="10" y="95"/>
                    <a:pt x="10" y="94"/>
                  </a:cubicBezTo>
                  <a:cubicBezTo>
                    <a:pt x="13" y="90"/>
                    <a:pt x="18" y="88"/>
                    <a:pt x="23" y="88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8" y="81"/>
                    <a:pt x="13" y="83"/>
                    <a:pt x="9" y="86"/>
                  </a:cubicBezTo>
                  <a:cubicBezTo>
                    <a:pt x="7" y="83"/>
                    <a:pt x="6" y="81"/>
                    <a:pt x="6" y="78"/>
                  </a:cubicBezTo>
                  <a:cubicBezTo>
                    <a:pt x="6" y="68"/>
                    <a:pt x="14" y="61"/>
                    <a:pt x="23" y="61"/>
                  </a:cubicBezTo>
                  <a:cubicBezTo>
                    <a:pt x="25" y="61"/>
                    <a:pt x="27" y="61"/>
                    <a:pt x="29" y="62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9" y="55"/>
                    <a:pt x="26" y="54"/>
                    <a:pt x="23" y="54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31"/>
                    <a:pt x="32" y="17"/>
                    <a:pt x="46" y="11"/>
                  </a:cubicBezTo>
                  <a:cubicBezTo>
                    <a:pt x="53" y="7"/>
                    <a:pt x="61" y="6"/>
                    <a:pt x="69" y="8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12" y="6"/>
                    <a:pt x="121" y="7"/>
                    <a:pt x="128" y="11"/>
                  </a:cubicBezTo>
                  <a:cubicBezTo>
                    <a:pt x="142" y="17"/>
                    <a:pt x="150" y="31"/>
                    <a:pt x="150" y="47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8" y="54"/>
                    <a:pt x="145" y="55"/>
                    <a:pt x="143" y="56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7" y="61"/>
                    <a:pt x="149" y="61"/>
                    <a:pt x="150" y="61"/>
                  </a:cubicBezTo>
                  <a:cubicBezTo>
                    <a:pt x="160" y="61"/>
                    <a:pt x="167" y="68"/>
                    <a:pt x="167" y="78"/>
                  </a:cubicBezTo>
                  <a:cubicBezTo>
                    <a:pt x="167" y="81"/>
                    <a:pt x="166" y="83"/>
                    <a:pt x="165" y="86"/>
                  </a:cubicBezTo>
                  <a:cubicBezTo>
                    <a:pt x="161" y="83"/>
                    <a:pt x="156" y="81"/>
                    <a:pt x="150" y="81"/>
                  </a:cubicBezTo>
                  <a:cubicBezTo>
                    <a:pt x="150" y="88"/>
                    <a:pt x="150" y="88"/>
                    <a:pt x="150" y="88"/>
                  </a:cubicBezTo>
                  <a:cubicBezTo>
                    <a:pt x="156" y="88"/>
                    <a:pt x="160" y="90"/>
                    <a:pt x="163" y="94"/>
                  </a:cubicBezTo>
                  <a:cubicBezTo>
                    <a:pt x="164" y="95"/>
                    <a:pt x="164" y="95"/>
                    <a:pt x="165" y="95"/>
                  </a:cubicBezTo>
                  <a:cubicBezTo>
                    <a:pt x="165" y="96"/>
                    <a:pt x="165" y="96"/>
                    <a:pt x="165" y="97"/>
                  </a:cubicBezTo>
                  <a:cubicBezTo>
                    <a:pt x="166" y="97"/>
                    <a:pt x="166" y="98"/>
                    <a:pt x="166" y="98"/>
                  </a:cubicBezTo>
                  <a:cubicBezTo>
                    <a:pt x="166" y="99"/>
                    <a:pt x="166" y="99"/>
                    <a:pt x="166" y="100"/>
                  </a:cubicBezTo>
                  <a:cubicBezTo>
                    <a:pt x="167" y="100"/>
                    <a:pt x="167" y="101"/>
                    <a:pt x="167" y="101"/>
                  </a:cubicBezTo>
                  <a:cubicBezTo>
                    <a:pt x="167" y="102"/>
                    <a:pt x="167" y="103"/>
                    <a:pt x="167" y="104"/>
                  </a:cubicBezTo>
                  <a:cubicBezTo>
                    <a:pt x="167" y="110"/>
                    <a:pt x="164" y="115"/>
                    <a:pt x="159" y="119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18"/>
                    <a:pt x="145" y="114"/>
                    <a:pt x="140" y="114"/>
                  </a:cubicBezTo>
                  <a:cubicBezTo>
                    <a:pt x="138" y="114"/>
                    <a:pt x="136" y="115"/>
                    <a:pt x="134" y="117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3" y="107"/>
                    <a:pt x="134" y="103"/>
                    <a:pt x="134" y="98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58"/>
                    <a:pt x="120" y="44"/>
                    <a:pt x="104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53" y="44"/>
                    <a:pt x="40" y="58"/>
                    <a:pt x="40" y="74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103"/>
                    <a:pt x="41" y="107"/>
                    <a:pt x="42" y="112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44" y="120"/>
                    <a:pt x="47" y="125"/>
                    <a:pt x="47" y="131"/>
                  </a:cubicBezTo>
                  <a:cubicBezTo>
                    <a:pt x="47" y="140"/>
                    <a:pt x="39" y="148"/>
                    <a:pt x="30" y="148"/>
                  </a:cubicBezTo>
                  <a:cubicBezTo>
                    <a:pt x="21" y="148"/>
                    <a:pt x="13" y="140"/>
                    <a:pt x="13" y="131"/>
                  </a:cubicBezTo>
                  <a:close/>
                  <a:moveTo>
                    <a:pt x="19" y="175"/>
                  </a:moveTo>
                  <a:cubicBezTo>
                    <a:pt x="20" y="172"/>
                    <a:pt x="21" y="170"/>
                    <a:pt x="22" y="16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57" y="168"/>
                    <a:pt x="57" y="168"/>
                    <a:pt x="57" y="168"/>
                  </a:cubicBezTo>
                  <a:cubicBezTo>
                    <a:pt x="57" y="202"/>
                    <a:pt x="57" y="202"/>
                    <a:pt x="57" y="202"/>
                  </a:cubicBezTo>
                  <a:cubicBezTo>
                    <a:pt x="40" y="202"/>
                    <a:pt x="40" y="202"/>
                    <a:pt x="40" y="202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11" y="202"/>
                    <a:pt x="11" y="202"/>
                    <a:pt x="11" y="202"/>
                  </a:cubicBezTo>
                  <a:lnTo>
                    <a:pt x="19" y="175"/>
                  </a:lnTo>
                  <a:close/>
                  <a:moveTo>
                    <a:pt x="120" y="202"/>
                  </a:moveTo>
                  <a:cubicBezTo>
                    <a:pt x="118" y="202"/>
                    <a:pt x="117" y="200"/>
                    <a:pt x="117" y="198"/>
                  </a:cubicBezTo>
                  <a:cubicBezTo>
                    <a:pt x="117" y="196"/>
                    <a:pt x="118" y="195"/>
                    <a:pt x="120" y="195"/>
                  </a:cubicBezTo>
                  <a:cubicBezTo>
                    <a:pt x="157" y="195"/>
                    <a:pt x="157" y="195"/>
                    <a:pt x="157" y="195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57" y="199"/>
                    <a:pt x="157" y="201"/>
                    <a:pt x="158" y="202"/>
                  </a:cubicBezTo>
                  <a:cubicBezTo>
                    <a:pt x="130" y="202"/>
                    <a:pt x="130" y="202"/>
                    <a:pt x="130" y="202"/>
                  </a:cubicBezTo>
                  <a:lnTo>
                    <a:pt x="120" y="202"/>
                  </a:lnTo>
                  <a:close/>
                  <a:moveTo>
                    <a:pt x="171" y="198"/>
                  </a:moveTo>
                  <a:cubicBezTo>
                    <a:pt x="171" y="200"/>
                    <a:pt x="169" y="202"/>
                    <a:pt x="167" y="202"/>
                  </a:cubicBezTo>
                  <a:cubicBezTo>
                    <a:pt x="165" y="202"/>
                    <a:pt x="164" y="200"/>
                    <a:pt x="164" y="198"/>
                  </a:cubicBezTo>
                  <a:cubicBezTo>
                    <a:pt x="164" y="151"/>
                    <a:pt x="164" y="151"/>
                    <a:pt x="164" y="151"/>
                  </a:cubicBezTo>
                  <a:cubicBezTo>
                    <a:pt x="171" y="151"/>
                    <a:pt x="171" y="151"/>
                    <a:pt x="171" y="151"/>
                  </a:cubicBezTo>
                  <a:lnTo>
                    <a:pt x="171" y="198"/>
                  </a:lnTo>
                  <a:close/>
                  <a:moveTo>
                    <a:pt x="197" y="145"/>
                  </a:moveTo>
                  <a:cubicBezTo>
                    <a:pt x="197" y="146"/>
                    <a:pt x="196" y="148"/>
                    <a:pt x="194" y="148"/>
                  </a:cubicBezTo>
                  <a:cubicBezTo>
                    <a:pt x="192" y="148"/>
                    <a:pt x="191" y="146"/>
                    <a:pt x="191" y="14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1" y="123"/>
                    <a:pt x="192" y="121"/>
                    <a:pt x="194" y="121"/>
                  </a:cubicBezTo>
                  <a:cubicBezTo>
                    <a:pt x="196" y="121"/>
                    <a:pt x="197" y="123"/>
                    <a:pt x="197" y="125"/>
                  </a:cubicBezTo>
                  <a:lnTo>
                    <a:pt x="19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6">
              <a:extLst>
                <a:ext uri="{FF2B5EF4-FFF2-40B4-BE49-F238E27FC236}">
                  <a16:creationId xmlns:a16="http://schemas.microsoft.com/office/drawing/2014/main" id="{D234069D-117F-4400-9FDE-E8B6F695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5933" y="6445250"/>
              <a:ext cx="50671" cy="53975"/>
            </a:xfrm>
            <a:custGeom>
              <a:avLst/>
              <a:gdLst>
                <a:gd name="T0" fmla="*/ 16 w 16"/>
                <a:gd name="T1" fmla="*/ 8 h 17"/>
                <a:gd name="T2" fmla="*/ 8 w 16"/>
                <a:gd name="T3" fmla="*/ 0 h 17"/>
                <a:gd name="T4" fmla="*/ 0 w 16"/>
                <a:gd name="T5" fmla="*/ 8 h 17"/>
                <a:gd name="T6" fmla="*/ 8 w 16"/>
                <a:gd name="T7" fmla="*/ 17 h 17"/>
                <a:gd name="T8" fmla="*/ 16 w 16"/>
                <a:gd name="T9" fmla="*/ 8 h 17"/>
                <a:gd name="T10" fmla="*/ 8 w 16"/>
                <a:gd name="T11" fmla="*/ 10 h 17"/>
                <a:gd name="T12" fmla="*/ 6 w 16"/>
                <a:gd name="T13" fmla="*/ 8 h 17"/>
                <a:gd name="T14" fmla="*/ 8 w 16"/>
                <a:gd name="T15" fmla="*/ 7 h 17"/>
                <a:gd name="T16" fmla="*/ 10 w 16"/>
                <a:gd name="T17" fmla="*/ 8 h 17"/>
                <a:gd name="T18" fmla="*/ 8 w 16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3" y="17"/>
                    <a:pt x="16" y="13"/>
                    <a:pt x="16" y="8"/>
                  </a:cubicBezTo>
                  <a:close/>
                  <a:moveTo>
                    <a:pt x="8" y="10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9"/>
                    <a:pt x="9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7">
              <a:extLst>
                <a:ext uri="{FF2B5EF4-FFF2-40B4-BE49-F238E27FC236}">
                  <a16:creationId xmlns:a16="http://schemas.microsoft.com/office/drawing/2014/main" id="{1A81EA0D-AD0C-4677-95EB-42CDA67DC5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2111" y="6445250"/>
              <a:ext cx="53838" cy="53975"/>
            </a:xfrm>
            <a:custGeom>
              <a:avLst/>
              <a:gdLst>
                <a:gd name="T0" fmla="*/ 9 w 17"/>
                <a:gd name="T1" fmla="*/ 0 h 17"/>
                <a:gd name="T2" fmla="*/ 0 w 17"/>
                <a:gd name="T3" fmla="*/ 8 h 17"/>
                <a:gd name="T4" fmla="*/ 9 w 17"/>
                <a:gd name="T5" fmla="*/ 17 h 17"/>
                <a:gd name="T6" fmla="*/ 17 w 17"/>
                <a:gd name="T7" fmla="*/ 8 h 17"/>
                <a:gd name="T8" fmla="*/ 9 w 17"/>
                <a:gd name="T9" fmla="*/ 0 h 17"/>
                <a:gd name="T10" fmla="*/ 9 w 17"/>
                <a:gd name="T11" fmla="*/ 10 h 17"/>
                <a:gd name="T12" fmla="*/ 7 w 17"/>
                <a:gd name="T13" fmla="*/ 8 h 17"/>
                <a:gd name="T14" fmla="*/ 9 w 17"/>
                <a:gd name="T15" fmla="*/ 7 h 17"/>
                <a:gd name="T16" fmla="*/ 10 w 17"/>
                <a:gd name="T17" fmla="*/ 8 h 17"/>
                <a:gd name="T18" fmla="*/ 9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4"/>
                    <a:pt x="13" y="0"/>
                    <a:pt x="9" y="0"/>
                  </a:cubicBezTo>
                  <a:close/>
                  <a:moveTo>
                    <a:pt x="9" y="10"/>
                  </a:moveTo>
                  <a:cubicBezTo>
                    <a:pt x="8" y="10"/>
                    <a:pt x="7" y="9"/>
                    <a:pt x="7" y="8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8">
              <a:extLst>
                <a:ext uri="{FF2B5EF4-FFF2-40B4-BE49-F238E27FC236}">
                  <a16:creationId xmlns:a16="http://schemas.microsoft.com/office/drawing/2014/main" id="{DE4CF858-8493-46E5-A68D-4D05AB459A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7103" y="6562725"/>
              <a:ext cx="107676" cy="42863"/>
            </a:xfrm>
            <a:custGeom>
              <a:avLst/>
              <a:gdLst>
                <a:gd name="T0" fmla="*/ 27 w 34"/>
                <a:gd name="T1" fmla="*/ 3 h 13"/>
                <a:gd name="T2" fmla="*/ 24 w 34"/>
                <a:gd name="T3" fmla="*/ 6 h 13"/>
                <a:gd name="T4" fmla="*/ 10 w 34"/>
                <a:gd name="T5" fmla="*/ 6 h 13"/>
                <a:gd name="T6" fmla="*/ 7 w 34"/>
                <a:gd name="T7" fmla="*/ 3 h 13"/>
                <a:gd name="T8" fmla="*/ 7 w 34"/>
                <a:gd name="T9" fmla="*/ 0 h 13"/>
                <a:gd name="T10" fmla="*/ 0 w 34"/>
                <a:gd name="T11" fmla="*/ 0 h 13"/>
                <a:gd name="T12" fmla="*/ 0 w 34"/>
                <a:gd name="T13" fmla="*/ 3 h 13"/>
                <a:gd name="T14" fmla="*/ 10 w 34"/>
                <a:gd name="T15" fmla="*/ 13 h 13"/>
                <a:gd name="T16" fmla="*/ 24 w 34"/>
                <a:gd name="T17" fmla="*/ 13 h 13"/>
                <a:gd name="T18" fmla="*/ 34 w 34"/>
                <a:gd name="T19" fmla="*/ 3 h 13"/>
                <a:gd name="T20" fmla="*/ 34 w 34"/>
                <a:gd name="T21" fmla="*/ 0 h 13"/>
                <a:gd name="T22" fmla="*/ 27 w 34"/>
                <a:gd name="T23" fmla="*/ 0 h 13"/>
                <a:gd name="T24" fmla="*/ 27 w 34"/>
                <a:gd name="T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3">
                  <a:moveTo>
                    <a:pt x="27" y="3"/>
                  </a:moveTo>
                  <a:cubicBezTo>
                    <a:pt x="27" y="5"/>
                    <a:pt x="25" y="6"/>
                    <a:pt x="2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5" y="13"/>
                    <a:pt x="10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9" y="13"/>
                    <a:pt x="34" y="9"/>
                    <a:pt x="34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102" descr="captain icon">
            <a:extLst>
              <a:ext uri="{FF2B5EF4-FFF2-40B4-BE49-F238E27FC236}">
                <a16:creationId xmlns:a16="http://schemas.microsoft.com/office/drawing/2014/main" id="{6F05F35C-2791-4339-B146-DAA6C99C9069}"/>
              </a:ext>
            </a:extLst>
          </p:cNvPr>
          <p:cNvGrpSpPr/>
          <p:nvPr/>
        </p:nvGrpSpPr>
        <p:grpSpPr>
          <a:xfrm>
            <a:off x="4734569" y="6223000"/>
            <a:ext cx="653973" cy="658813"/>
            <a:chOff x="4734569" y="6223000"/>
            <a:chExt cx="653973" cy="658813"/>
          </a:xfrm>
          <a:solidFill>
            <a:schemeClr val="accent2"/>
          </a:solidFill>
        </p:grpSpPr>
        <p:sp>
          <p:nvSpPr>
            <p:cNvPr id="104" name="Freeform 139">
              <a:extLst>
                <a:ext uri="{FF2B5EF4-FFF2-40B4-BE49-F238E27FC236}">
                  <a16:creationId xmlns:a16="http://schemas.microsoft.com/office/drawing/2014/main" id="{D29EC52D-CFD9-4889-ADAA-09817883D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34569" y="6223000"/>
              <a:ext cx="653973" cy="658813"/>
            </a:xfrm>
            <a:custGeom>
              <a:avLst/>
              <a:gdLst>
                <a:gd name="T0" fmla="*/ 149 w 206"/>
                <a:gd name="T1" fmla="*/ 87 h 207"/>
                <a:gd name="T2" fmla="*/ 145 w 206"/>
                <a:gd name="T3" fmla="*/ 90 h 207"/>
                <a:gd name="T4" fmla="*/ 18 w 206"/>
                <a:gd name="T5" fmla="*/ 53 h 207"/>
                <a:gd name="T6" fmla="*/ 62 w 206"/>
                <a:gd name="T7" fmla="*/ 137 h 207"/>
                <a:gd name="T8" fmla="*/ 25 w 206"/>
                <a:gd name="T9" fmla="*/ 134 h 207"/>
                <a:gd name="T10" fmla="*/ 0 w 206"/>
                <a:gd name="T11" fmla="*/ 207 h 207"/>
                <a:gd name="T12" fmla="*/ 205 w 206"/>
                <a:gd name="T13" fmla="*/ 161 h 207"/>
                <a:gd name="T14" fmla="*/ 188 w 206"/>
                <a:gd name="T15" fmla="*/ 154 h 207"/>
                <a:gd name="T16" fmla="*/ 188 w 206"/>
                <a:gd name="T17" fmla="*/ 154 h 207"/>
                <a:gd name="T18" fmla="*/ 94 w 206"/>
                <a:gd name="T19" fmla="*/ 167 h 207"/>
                <a:gd name="T20" fmla="*/ 102 w 206"/>
                <a:gd name="T21" fmla="*/ 154 h 207"/>
                <a:gd name="T22" fmla="*/ 155 w 206"/>
                <a:gd name="T23" fmla="*/ 93 h 207"/>
                <a:gd name="T24" fmla="*/ 172 w 206"/>
                <a:gd name="T25" fmla="*/ 113 h 207"/>
                <a:gd name="T26" fmla="*/ 107 w 206"/>
                <a:gd name="T27" fmla="*/ 80 h 207"/>
                <a:gd name="T28" fmla="*/ 112 w 206"/>
                <a:gd name="T29" fmla="*/ 67 h 207"/>
                <a:gd name="T30" fmla="*/ 58 w 206"/>
                <a:gd name="T31" fmla="*/ 67 h 207"/>
                <a:gd name="T32" fmla="*/ 45 w 206"/>
                <a:gd name="T33" fmla="*/ 53 h 207"/>
                <a:gd name="T34" fmla="*/ 85 w 206"/>
                <a:gd name="T35" fmla="*/ 50 h 207"/>
                <a:gd name="T36" fmla="*/ 125 w 206"/>
                <a:gd name="T37" fmla="*/ 53 h 207"/>
                <a:gd name="T38" fmla="*/ 112 w 206"/>
                <a:gd name="T39" fmla="*/ 67 h 207"/>
                <a:gd name="T40" fmla="*/ 63 w 206"/>
                <a:gd name="T41" fmla="*/ 77 h 207"/>
                <a:gd name="T42" fmla="*/ 31 w 206"/>
                <a:gd name="T43" fmla="*/ 67 h 207"/>
                <a:gd name="T44" fmla="*/ 91 w 206"/>
                <a:gd name="T45" fmla="*/ 40 h 207"/>
                <a:gd name="T46" fmla="*/ 75 w 206"/>
                <a:gd name="T47" fmla="*/ 23 h 207"/>
                <a:gd name="T48" fmla="*/ 132 w 206"/>
                <a:gd name="T49" fmla="*/ 74 h 207"/>
                <a:gd name="T50" fmla="*/ 132 w 206"/>
                <a:gd name="T51" fmla="*/ 100 h 207"/>
                <a:gd name="T52" fmla="*/ 132 w 206"/>
                <a:gd name="T53" fmla="*/ 100 h 207"/>
                <a:gd name="T54" fmla="*/ 132 w 206"/>
                <a:gd name="T55" fmla="*/ 53 h 207"/>
                <a:gd name="T56" fmla="*/ 102 w 206"/>
                <a:gd name="T57" fmla="*/ 16 h 207"/>
                <a:gd name="T58" fmla="*/ 38 w 206"/>
                <a:gd name="T59" fmla="*/ 36 h 207"/>
                <a:gd name="T60" fmla="*/ 85 w 206"/>
                <a:gd name="T61" fmla="*/ 6 h 207"/>
                <a:gd name="T62" fmla="*/ 38 w 206"/>
                <a:gd name="T63" fmla="*/ 100 h 207"/>
                <a:gd name="T64" fmla="*/ 57 w 206"/>
                <a:gd name="T65" fmla="*/ 73 h 207"/>
                <a:gd name="T66" fmla="*/ 69 w 206"/>
                <a:gd name="T67" fmla="*/ 72 h 207"/>
                <a:gd name="T68" fmla="*/ 101 w 206"/>
                <a:gd name="T69" fmla="*/ 72 h 207"/>
                <a:gd name="T70" fmla="*/ 113 w 206"/>
                <a:gd name="T71" fmla="*/ 73 h 207"/>
                <a:gd name="T72" fmla="*/ 109 w 206"/>
                <a:gd name="T73" fmla="*/ 113 h 207"/>
                <a:gd name="T74" fmla="*/ 85 w 206"/>
                <a:gd name="T75" fmla="*/ 144 h 207"/>
                <a:gd name="T76" fmla="*/ 68 w 206"/>
                <a:gd name="T77" fmla="*/ 142 h 207"/>
                <a:gd name="T78" fmla="*/ 61 w 206"/>
                <a:gd name="T79" fmla="*/ 181 h 207"/>
                <a:gd name="T80" fmla="*/ 48 w 206"/>
                <a:gd name="T81" fmla="*/ 140 h 207"/>
                <a:gd name="T82" fmla="*/ 48 w 206"/>
                <a:gd name="T83" fmla="*/ 140 h 207"/>
                <a:gd name="T84" fmla="*/ 25 w 206"/>
                <a:gd name="T85" fmla="*/ 154 h 207"/>
                <a:gd name="T86" fmla="*/ 17 w 206"/>
                <a:gd name="T87" fmla="*/ 174 h 207"/>
                <a:gd name="T88" fmla="*/ 82 w 206"/>
                <a:gd name="T89" fmla="*/ 171 h 207"/>
                <a:gd name="T90" fmla="*/ 38 w 206"/>
                <a:gd name="T91" fmla="*/ 177 h 207"/>
                <a:gd name="T92" fmla="*/ 88 w 206"/>
                <a:gd name="T93" fmla="*/ 201 h 207"/>
                <a:gd name="T94" fmla="*/ 88 w 206"/>
                <a:gd name="T95" fmla="*/ 201 h 207"/>
                <a:gd name="T96" fmla="*/ 194 w 206"/>
                <a:gd name="T97" fmla="*/ 177 h 207"/>
                <a:gd name="T98" fmla="*/ 175 w 206"/>
                <a:gd name="T99" fmla="*/ 177 h 207"/>
                <a:gd name="T100" fmla="*/ 199 w 206"/>
                <a:gd name="T101" fmla="*/ 16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207">
                  <a:moveTo>
                    <a:pt x="188" y="113"/>
                  </a:moveTo>
                  <a:cubicBezTo>
                    <a:pt x="179" y="113"/>
                    <a:pt x="179" y="113"/>
                    <a:pt x="179" y="113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49" y="87"/>
                    <a:pt x="149" y="87"/>
                    <a:pt x="149" y="87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30" y="111"/>
                    <a:pt x="130" y="109"/>
                    <a:pt x="131" y="107"/>
                  </a:cubicBezTo>
                  <a:cubicBezTo>
                    <a:pt x="139" y="105"/>
                    <a:pt x="145" y="99"/>
                    <a:pt x="145" y="90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50" y="69"/>
                    <a:pt x="152" y="61"/>
                    <a:pt x="152" y="53"/>
                  </a:cubicBezTo>
                  <a:cubicBezTo>
                    <a:pt x="152" y="24"/>
                    <a:pt x="122" y="0"/>
                    <a:pt x="85" y="0"/>
                  </a:cubicBezTo>
                  <a:cubicBezTo>
                    <a:pt x="48" y="0"/>
                    <a:pt x="18" y="24"/>
                    <a:pt x="18" y="53"/>
                  </a:cubicBezTo>
                  <a:cubicBezTo>
                    <a:pt x="18" y="61"/>
                    <a:pt x="20" y="69"/>
                    <a:pt x="25" y="76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8"/>
                    <a:pt x="31" y="105"/>
                    <a:pt x="39" y="107"/>
                  </a:cubicBezTo>
                  <a:cubicBezTo>
                    <a:pt x="42" y="120"/>
                    <a:pt x="50" y="131"/>
                    <a:pt x="62" y="137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17" y="134"/>
                    <a:pt x="11" y="140"/>
                    <a:pt x="11" y="147"/>
                  </a:cubicBezTo>
                  <a:cubicBezTo>
                    <a:pt x="11" y="152"/>
                    <a:pt x="14" y="156"/>
                    <a:pt x="18" y="159"/>
                  </a:cubicBezTo>
                  <a:cubicBezTo>
                    <a:pt x="15" y="163"/>
                    <a:pt x="13" y="167"/>
                    <a:pt x="11" y="172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8" y="207"/>
                    <a:pt x="108" y="207"/>
                    <a:pt x="108" y="207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195" y="154"/>
                    <a:pt x="195" y="154"/>
                    <a:pt x="195" y="154"/>
                  </a:cubicBezTo>
                  <a:lnTo>
                    <a:pt x="188" y="113"/>
                  </a:lnTo>
                  <a:close/>
                  <a:moveTo>
                    <a:pt x="188" y="154"/>
                  </a:moveTo>
                  <a:cubicBezTo>
                    <a:pt x="109" y="154"/>
                    <a:pt x="109" y="154"/>
                    <a:pt x="109" y="154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83" y="120"/>
                    <a:pt x="183" y="120"/>
                    <a:pt x="183" y="120"/>
                  </a:cubicBezTo>
                  <a:lnTo>
                    <a:pt x="188" y="154"/>
                  </a:lnTo>
                  <a:close/>
                  <a:moveTo>
                    <a:pt x="94" y="167"/>
                  </a:moveTo>
                  <a:cubicBezTo>
                    <a:pt x="90" y="164"/>
                    <a:pt x="90" y="164"/>
                    <a:pt x="90" y="164"/>
                  </a:cubicBezTo>
                  <a:cubicBezTo>
                    <a:pt x="92" y="161"/>
                    <a:pt x="92" y="161"/>
                    <a:pt x="92" y="161"/>
                  </a:cubicBezTo>
                  <a:lnTo>
                    <a:pt x="94" y="167"/>
                  </a:lnTo>
                  <a:close/>
                  <a:moveTo>
                    <a:pt x="102" y="154"/>
                  </a:moveTo>
                  <a:cubicBezTo>
                    <a:pt x="100" y="154"/>
                    <a:pt x="100" y="154"/>
                    <a:pt x="100" y="154"/>
                  </a:cubicBezTo>
                  <a:cubicBezTo>
                    <a:pt x="103" y="151"/>
                    <a:pt x="103" y="151"/>
                    <a:pt x="103" y="151"/>
                  </a:cubicBezTo>
                  <a:lnTo>
                    <a:pt x="102" y="154"/>
                  </a:lnTo>
                  <a:close/>
                  <a:moveTo>
                    <a:pt x="172" y="93"/>
                  </a:moveTo>
                  <a:cubicBezTo>
                    <a:pt x="172" y="100"/>
                    <a:pt x="172" y="100"/>
                    <a:pt x="172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93"/>
                    <a:pt x="155" y="93"/>
                    <a:pt x="155" y="93"/>
                  </a:cubicBezTo>
                  <a:lnTo>
                    <a:pt x="172" y="93"/>
                  </a:lnTo>
                  <a:close/>
                  <a:moveTo>
                    <a:pt x="155" y="107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55" y="113"/>
                    <a:pt x="155" y="113"/>
                    <a:pt x="155" y="113"/>
                  </a:cubicBezTo>
                  <a:lnTo>
                    <a:pt x="155" y="107"/>
                  </a:lnTo>
                  <a:close/>
                  <a:moveTo>
                    <a:pt x="108" y="78"/>
                  </a:moveTo>
                  <a:cubicBezTo>
                    <a:pt x="108" y="79"/>
                    <a:pt x="108" y="80"/>
                    <a:pt x="107" y="80"/>
                  </a:cubicBezTo>
                  <a:cubicBezTo>
                    <a:pt x="106" y="80"/>
                    <a:pt x="105" y="79"/>
                    <a:pt x="105" y="78"/>
                  </a:cubicBezTo>
                  <a:cubicBezTo>
                    <a:pt x="105" y="77"/>
                    <a:pt x="106" y="77"/>
                    <a:pt x="107" y="77"/>
                  </a:cubicBezTo>
                  <a:cubicBezTo>
                    <a:pt x="108" y="77"/>
                    <a:pt x="108" y="77"/>
                    <a:pt x="108" y="78"/>
                  </a:cubicBezTo>
                  <a:close/>
                  <a:moveTo>
                    <a:pt x="112" y="67"/>
                  </a:moveTo>
                  <a:cubicBezTo>
                    <a:pt x="105" y="67"/>
                    <a:pt x="101" y="66"/>
                    <a:pt x="97" y="65"/>
                  </a:cubicBezTo>
                  <a:cubicBezTo>
                    <a:pt x="94" y="64"/>
                    <a:pt x="90" y="63"/>
                    <a:pt x="85" y="63"/>
                  </a:cubicBezTo>
                  <a:cubicBezTo>
                    <a:pt x="80" y="63"/>
                    <a:pt x="76" y="64"/>
                    <a:pt x="73" y="65"/>
                  </a:cubicBezTo>
                  <a:cubicBezTo>
                    <a:pt x="69" y="66"/>
                    <a:pt x="65" y="67"/>
                    <a:pt x="58" y="67"/>
                  </a:cubicBezTo>
                  <a:cubicBezTo>
                    <a:pt x="50" y="67"/>
                    <a:pt x="47" y="63"/>
                    <a:pt x="4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3" y="44"/>
                    <a:pt x="74" y="45"/>
                    <a:pt x="76" y="4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6" y="45"/>
                    <a:pt x="97" y="44"/>
                    <a:pt x="98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3" y="63"/>
                    <a:pt x="120" y="67"/>
                    <a:pt x="112" y="67"/>
                  </a:cubicBezTo>
                  <a:close/>
                  <a:moveTo>
                    <a:pt x="65" y="78"/>
                  </a:moveTo>
                  <a:cubicBezTo>
                    <a:pt x="65" y="79"/>
                    <a:pt x="64" y="80"/>
                    <a:pt x="63" y="80"/>
                  </a:cubicBezTo>
                  <a:cubicBezTo>
                    <a:pt x="62" y="80"/>
                    <a:pt x="62" y="79"/>
                    <a:pt x="62" y="78"/>
                  </a:cubicBezTo>
                  <a:cubicBezTo>
                    <a:pt x="62" y="77"/>
                    <a:pt x="62" y="77"/>
                    <a:pt x="63" y="77"/>
                  </a:cubicBezTo>
                  <a:cubicBezTo>
                    <a:pt x="64" y="77"/>
                    <a:pt x="65" y="77"/>
                    <a:pt x="65" y="78"/>
                  </a:cubicBezTo>
                  <a:close/>
                  <a:moveTo>
                    <a:pt x="38" y="74"/>
                  </a:moveTo>
                  <a:cubicBezTo>
                    <a:pt x="36" y="74"/>
                    <a:pt x="33" y="75"/>
                    <a:pt x="31" y="7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3"/>
                    <a:pt x="34" y="60"/>
                    <a:pt x="38" y="60"/>
                  </a:cubicBezTo>
                  <a:lnTo>
                    <a:pt x="38" y="74"/>
                  </a:lnTo>
                  <a:close/>
                  <a:moveTo>
                    <a:pt x="95" y="34"/>
                  </a:moveTo>
                  <a:cubicBezTo>
                    <a:pt x="95" y="36"/>
                    <a:pt x="94" y="38"/>
                    <a:pt x="91" y="40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6" y="38"/>
                    <a:pt x="75" y="36"/>
                    <a:pt x="75" y="3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95" y="23"/>
                    <a:pt x="95" y="23"/>
                    <a:pt x="95" y="23"/>
                  </a:cubicBezTo>
                  <a:lnTo>
                    <a:pt x="95" y="34"/>
                  </a:lnTo>
                  <a:close/>
                  <a:moveTo>
                    <a:pt x="139" y="77"/>
                  </a:moveTo>
                  <a:cubicBezTo>
                    <a:pt x="137" y="75"/>
                    <a:pt x="134" y="74"/>
                    <a:pt x="132" y="74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6" y="60"/>
                    <a:pt x="139" y="63"/>
                    <a:pt x="139" y="67"/>
                  </a:cubicBezTo>
                  <a:lnTo>
                    <a:pt x="139" y="77"/>
                  </a:lnTo>
                  <a:close/>
                  <a:moveTo>
                    <a:pt x="132" y="100"/>
                  </a:moveTo>
                  <a:cubicBezTo>
                    <a:pt x="132" y="99"/>
                    <a:pt x="132" y="98"/>
                    <a:pt x="132" y="97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6" y="82"/>
                    <a:pt x="139" y="86"/>
                    <a:pt x="139" y="90"/>
                  </a:cubicBezTo>
                  <a:cubicBezTo>
                    <a:pt x="139" y="94"/>
                    <a:pt x="136" y="98"/>
                    <a:pt x="132" y="100"/>
                  </a:cubicBezTo>
                  <a:close/>
                  <a:moveTo>
                    <a:pt x="85" y="6"/>
                  </a:moveTo>
                  <a:cubicBezTo>
                    <a:pt x="118" y="6"/>
                    <a:pt x="145" y="27"/>
                    <a:pt x="145" y="53"/>
                  </a:cubicBezTo>
                  <a:cubicBezTo>
                    <a:pt x="145" y="56"/>
                    <a:pt x="145" y="59"/>
                    <a:pt x="144" y="62"/>
                  </a:cubicBezTo>
                  <a:cubicBezTo>
                    <a:pt x="142" y="57"/>
                    <a:pt x="137" y="53"/>
                    <a:pt x="132" y="53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2" y="36"/>
                    <a:pt x="102" y="35"/>
                    <a:pt x="102" y="34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5"/>
                    <a:pt x="68" y="36"/>
                    <a:pt x="6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2" y="53"/>
                    <a:pt x="28" y="57"/>
                    <a:pt x="26" y="62"/>
                  </a:cubicBezTo>
                  <a:cubicBezTo>
                    <a:pt x="25" y="59"/>
                    <a:pt x="25" y="56"/>
                    <a:pt x="25" y="53"/>
                  </a:cubicBezTo>
                  <a:cubicBezTo>
                    <a:pt x="25" y="27"/>
                    <a:pt x="52" y="6"/>
                    <a:pt x="85" y="6"/>
                  </a:cubicBezTo>
                  <a:close/>
                  <a:moveTo>
                    <a:pt x="31" y="90"/>
                  </a:moveTo>
                  <a:cubicBezTo>
                    <a:pt x="31" y="86"/>
                    <a:pt x="34" y="82"/>
                    <a:pt x="38" y="8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8"/>
                    <a:pt x="38" y="99"/>
                    <a:pt x="38" y="100"/>
                  </a:cubicBezTo>
                  <a:cubicBezTo>
                    <a:pt x="34" y="98"/>
                    <a:pt x="31" y="94"/>
                    <a:pt x="31" y="90"/>
                  </a:cubicBezTo>
                  <a:close/>
                  <a:moveTo>
                    <a:pt x="45" y="97"/>
                  </a:moveTo>
                  <a:cubicBezTo>
                    <a:pt x="45" y="69"/>
                    <a:pt x="45" y="69"/>
                    <a:pt x="45" y="69"/>
                  </a:cubicBezTo>
                  <a:cubicBezTo>
                    <a:pt x="48" y="72"/>
                    <a:pt x="51" y="73"/>
                    <a:pt x="57" y="73"/>
                  </a:cubicBezTo>
                  <a:cubicBezTo>
                    <a:pt x="56" y="75"/>
                    <a:pt x="55" y="76"/>
                    <a:pt x="55" y="78"/>
                  </a:cubicBezTo>
                  <a:cubicBezTo>
                    <a:pt x="55" y="83"/>
                    <a:pt x="59" y="87"/>
                    <a:pt x="63" y="87"/>
                  </a:cubicBezTo>
                  <a:cubicBezTo>
                    <a:pt x="68" y="87"/>
                    <a:pt x="72" y="83"/>
                    <a:pt x="72" y="78"/>
                  </a:cubicBezTo>
                  <a:cubicBezTo>
                    <a:pt x="72" y="76"/>
                    <a:pt x="71" y="74"/>
                    <a:pt x="69" y="72"/>
                  </a:cubicBezTo>
                  <a:cubicBezTo>
                    <a:pt x="71" y="72"/>
                    <a:pt x="73" y="72"/>
                    <a:pt x="74" y="71"/>
                  </a:cubicBezTo>
                  <a:cubicBezTo>
                    <a:pt x="78" y="71"/>
                    <a:pt x="81" y="70"/>
                    <a:pt x="85" y="70"/>
                  </a:cubicBezTo>
                  <a:cubicBezTo>
                    <a:pt x="89" y="70"/>
                    <a:pt x="92" y="71"/>
                    <a:pt x="96" y="71"/>
                  </a:cubicBezTo>
                  <a:cubicBezTo>
                    <a:pt x="97" y="72"/>
                    <a:pt x="99" y="72"/>
                    <a:pt x="101" y="72"/>
                  </a:cubicBezTo>
                  <a:cubicBezTo>
                    <a:pt x="99" y="74"/>
                    <a:pt x="98" y="76"/>
                    <a:pt x="98" y="78"/>
                  </a:cubicBezTo>
                  <a:cubicBezTo>
                    <a:pt x="98" y="83"/>
                    <a:pt x="102" y="87"/>
                    <a:pt x="107" y="87"/>
                  </a:cubicBezTo>
                  <a:cubicBezTo>
                    <a:pt x="111" y="87"/>
                    <a:pt x="115" y="83"/>
                    <a:pt x="115" y="78"/>
                  </a:cubicBezTo>
                  <a:cubicBezTo>
                    <a:pt x="115" y="76"/>
                    <a:pt x="114" y="75"/>
                    <a:pt x="113" y="73"/>
                  </a:cubicBezTo>
                  <a:cubicBezTo>
                    <a:pt x="119" y="73"/>
                    <a:pt x="122" y="72"/>
                    <a:pt x="125" y="69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103"/>
                    <a:pt x="124" y="108"/>
                    <a:pt x="121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0" y="135"/>
                    <a:pt x="92" y="137"/>
                    <a:pt x="85" y="137"/>
                  </a:cubicBezTo>
                  <a:cubicBezTo>
                    <a:pt x="63" y="137"/>
                    <a:pt x="45" y="119"/>
                    <a:pt x="45" y="97"/>
                  </a:cubicBezTo>
                  <a:close/>
                  <a:moveTo>
                    <a:pt x="85" y="144"/>
                  </a:moveTo>
                  <a:cubicBezTo>
                    <a:pt x="91" y="144"/>
                    <a:pt x="96" y="143"/>
                    <a:pt x="102" y="141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73" y="142"/>
                    <a:pt x="79" y="144"/>
                    <a:pt x="85" y="144"/>
                  </a:cubicBezTo>
                  <a:close/>
                  <a:moveTo>
                    <a:pt x="80" y="164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64" y="147"/>
                    <a:pt x="64" y="147"/>
                    <a:pt x="64" y="147"/>
                  </a:cubicBezTo>
                  <a:lnTo>
                    <a:pt x="80" y="164"/>
                  </a:lnTo>
                  <a:close/>
                  <a:moveTo>
                    <a:pt x="48" y="140"/>
                  </a:moveTo>
                  <a:cubicBezTo>
                    <a:pt x="48" y="154"/>
                    <a:pt x="48" y="154"/>
                    <a:pt x="48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40"/>
                    <a:pt x="41" y="140"/>
                    <a:pt x="41" y="140"/>
                  </a:cubicBezTo>
                  <a:lnTo>
                    <a:pt x="48" y="140"/>
                  </a:lnTo>
                  <a:close/>
                  <a:moveTo>
                    <a:pt x="25" y="140"/>
                  </a:moveTo>
                  <a:cubicBezTo>
                    <a:pt x="35" y="140"/>
                    <a:pt x="35" y="140"/>
                    <a:pt x="35" y="140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1" y="154"/>
                    <a:pt x="18" y="151"/>
                    <a:pt x="18" y="147"/>
                  </a:cubicBezTo>
                  <a:cubicBezTo>
                    <a:pt x="18" y="143"/>
                    <a:pt x="21" y="140"/>
                    <a:pt x="25" y="140"/>
                  </a:cubicBezTo>
                  <a:close/>
                  <a:moveTo>
                    <a:pt x="17" y="174"/>
                  </a:moveTo>
                  <a:cubicBezTo>
                    <a:pt x="19" y="169"/>
                    <a:pt x="22" y="164"/>
                    <a:pt x="26" y="160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9" y="201"/>
                    <a:pt x="9" y="201"/>
                    <a:pt x="9" y="201"/>
                  </a:cubicBezTo>
                  <a:lnTo>
                    <a:pt x="17" y="174"/>
                  </a:lnTo>
                  <a:close/>
                  <a:moveTo>
                    <a:pt x="88" y="201"/>
                  </a:moveTo>
                  <a:cubicBezTo>
                    <a:pt x="88" y="171"/>
                    <a:pt x="88" y="171"/>
                    <a:pt x="88" y="171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4" y="201"/>
                    <a:pt x="104" y="201"/>
                    <a:pt x="104" y="201"/>
                  </a:cubicBezTo>
                  <a:lnTo>
                    <a:pt x="88" y="201"/>
                  </a:lnTo>
                  <a:close/>
                  <a:moveTo>
                    <a:pt x="196" y="170"/>
                  </a:moveTo>
                  <a:cubicBezTo>
                    <a:pt x="182" y="170"/>
                    <a:pt x="182" y="170"/>
                    <a:pt x="182" y="170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199" y="160"/>
                    <a:pt x="199" y="160"/>
                    <a:pt x="199" y="160"/>
                  </a:cubicBezTo>
                  <a:lnTo>
                    <a:pt x="19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40">
              <a:extLst>
                <a:ext uri="{FF2B5EF4-FFF2-40B4-BE49-F238E27FC236}">
                  <a16:creationId xmlns:a16="http://schemas.microsoft.com/office/drawing/2014/main" id="{A378C9C5-433C-4478-8179-51FF9BF082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0935" y="6627813"/>
              <a:ext cx="167848" cy="63500"/>
            </a:xfrm>
            <a:custGeom>
              <a:avLst/>
              <a:gdLst>
                <a:gd name="T0" fmla="*/ 106 w 106"/>
                <a:gd name="T1" fmla="*/ 0 h 40"/>
                <a:gd name="T2" fmla="*/ 0 w 106"/>
                <a:gd name="T3" fmla="*/ 0 h 40"/>
                <a:gd name="T4" fmla="*/ 0 w 106"/>
                <a:gd name="T5" fmla="*/ 40 h 40"/>
                <a:gd name="T6" fmla="*/ 106 w 106"/>
                <a:gd name="T7" fmla="*/ 40 h 40"/>
                <a:gd name="T8" fmla="*/ 106 w 106"/>
                <a:gd name="T9" fmla="*/ 0 h 40"/>
                <a:gd name="T10" fmla="*/ 94 w 106"/>
                <a:gd name="T11" fmla="*/ 26 h 40"/>
                <a:gd name="T12" fmla="*/ 14 w 106"/>
                <a:gd name="T13" fmla="*/ 26 h 40"/>
                <a:gd name="T14" fmla="*/ 14 w 106"/>
                <a:gd name="T15" fmla="*/ 14 h 40"/>
                <a:gd name="T16" fmla="*/ 94 w 106"/>
                <a:gd name="T17" fmla="*/ 14 h 40"/>
                <a:gd name="T18" fmla="*/ 94 w 106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0">
                  <a:moveTo>
                    <a:pt x="10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06" y="40"/>
                  </a:lnTo>
                  <a:lnTo>
                    <a:pt x="106" y="0"/>
                  </a:lnTo>
                  <a:close/>
                  <a:moveTo>
                    <a:pt x="94" y="26"/>
                  </a:moveTo>
                  <a:lnTo>
                    <a:pt x="14" y="26"/>
                  </a:lnTo>
                  <a:lnTo>
                    <a:pt x="14" y="14"/>
                  </a:lnTo>
                  <a:lnTo>
                    <a:pt x="94" y="14"/>
                  </a:lnTo>
                  <a:lnTo>
                    <a:pt x="9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41">
              <a:extLst>
                <a:ext uri="{FF2B5EF4-FFF2-40B4-BE49-F238E27FC236}">
                  <a16:creationId xmlns:a16="http://schemas.microsoft.com/office/drawing/2014/main" id="{9DC90D06-E0A2-45A6-8FE9-42F3225AA7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6373" y="6318250"/>
              <a:ext cx="22169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42">
              <a:extLst>
                <a:ext uri="{FF2B5EF4-FFF2-40B4-BE49-F238E27FC236}">
                  <a16:creationId xmlns:a16="http://schemas.microsoft.com/office/drawing/2014/main" id="{4DBD99B1-3DCB-4ECA-A55F-06BA9F9D3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79282" y="6359525"/>
              <a:ext cx="109260" cy="117475"/>
            </a:xfrm>
            <a:custGeom>
              <a:avLst/>
              <a:gdLst>
                <a:gd name="T0" fmla="*/ 27 w 34"/>
                <a:gd name="T1" fmla="*/ 2 h 37"/>
                <a:gd name="T2" fmla="*/ 21 w 34"/>
                <a:gd name="T3" fmla="*/ 11 h 37"/>
                <a:gd name="T4" fmla="*/ 9 w 34"/>
                <a:gd name="T5" fmla="*/ 17 h 37"/>
                <a:gd name="T6" fmla="*/ 0 w 34"/>
                <a:gd name="T7" fmla="*/ 32 h 37"/>
                <a:gd name="T8" fmla="*/ 0 w 34"/>
                <a:gd name="T9" fmla="*/ 37 h 37"/>
                <a:gd name="T10" fmla="*/ 7 w 34"/>
                <a:gd name="T11" fmla="*/ 37 h 37"/>
                <a:gd name="T12" fmla="*/ 7 w 34"/>
                <a:gd name="T13" fmla="*/ 32 h 37"/>
                <a:gd name="T14" fmla="*/ 12 w 34"/>
                <a:gd name="T15" fmla="*/ 23 h 37"/>
                <a:gd name="T16" fmla="*/ 24 w 34"/>
                <a:gd name="T17" fmla="*/ 17 h 37"/>
                <a:gd name="T18" fmla="*/ 34 w 34"/>
                <a:gd name="T19" fmla="*/ 2 h 37"/>
                <a:gd name="T20" fmla="*/ 34 w 34"/>
                <a:gd name="T21" fmla="*/ 0 h 37"/>
                <a:gd name="T22" fmla="*/ 27 w 34"/>
                <a:gd name="T23" fmla="*/ 0 h 37"/>
                <a:gd name="T24" fmla="*/ 27 w 34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7">
                  <a:moveTo>
                    <a:pt x="27" y="2"/>
                  </a:moveTo>
                  <a:cubicBezTo>
                    <a:pt x="27" y="6"/>
                    <a:pt x="25" y="9"/>
                    <a:pt x="21" y="11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20"/>
                    <a:pt x="0" y="25"/>
                    <a:pt x="0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9" y="25"/>
                    <a:pt x="12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30" y="14"/>
                    <a:pt x="34" y="8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3">
              <a:extLst>
                <a:ext uri="{FF2B5EF4-FFF2-40B4-BE49-F238E27FC236}">
                  <a16:creationId xmlns:a16="http://schemas.microsoft.com/office/drawing/2014/main" id="{4A40829F-E30B-43E2-B326-B1501FDF0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8112" y="6318250"/>
              <a:ext cx="106093" cy="158750"/>
            </a:xfrm>
            <a:custGeom>
              <a:avLst/>
              <a:gdLst>
                <a:gd name="T0" fmla="*/ 6 w 33"/>
                <a:gd name="T1" fmla="*/ 46 h 50"/>
                <a:gd name="T2" fmla="*/ 19 w 33"/>
                <a:gd name="T3" fmla="*/ 25 h 50"/>
                <a:gd name="T4" fmla="*/ 28 w 33"/>
                <a:gd name="T5" fmla="*/ 21 h 50"/>
                <a:gd name="T6" fmla="*/ 33 w 33"/>
                <a:gd name="T7" fmla="*/ 12 h 50"/>
                <a:gd name="T8" fmla="*/ 33 w 33"/>
                <a:gd name="T9" fmla="*/ 0 h 50"/>
                <a:gd name="T10" fmla="*/ 26 w 33"/>
                <a:gd name="T11" fmla="*/ 0 h 50"/>
                <a:gd name="T12" fmla="*/ 26 w 33"/>
                <a:gd name="T13" fmla="*/ 12 h 50"/>
                <a:gd name="T14" fmla="*/ 25 w 33"/>
                <a:gd name="T15" fmla="*/ 15 h 50"/>
                <a:gd name="T16" fmla="*/ 16 w 33"/>
                <a:gd name="T17" fmla="*/ 19 h 50"/>
                <a:gd name="T18" fmla="*/ 0 w 33"/>
                <a:gd name="T19" fmla="*/ 46 h 50"/>
                <a:gd name="T20" fmla="*/ 0 w 33"/>
                <a:gd name="T21" fmla="*/ 50 h 50"/>
                <a:gd name="T22" fmla="*/ 6 w 33"/>
                <a:gd name="T23" fmla="*/ 50 h 50"/>
                <a:gd name="T24" fmla="*/ 6 w 33"/>
                <a:gd name="T2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0">
                  <a:moveTo>
                    <a:pt x="6" y="46"/>
                  </a:moveTo>
                  <a:cubicBezTo>
                    <a:pt x="6" y="38"/>
                    <a:pt x="11" y="29"/>
                    <a:pt x="19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20"/>
                    <a:pt x="33" y="16"/>
                    <a:pt x="33" y="1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4"/>
                    <a:pt x="26" y="15"/>
                    <a:pt x="25" y="15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5"/>
                    <a:pt x="0" y="35"/>
                    <a:pt x="0" y="4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lnTo>
                    <a:pt x="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4">
              <a:extLst>
                <a:ext uri="{FF2B5EF4-FFF2-40B4-BE49-F238E27FC236}">
                  <a16:creationId xmlns:a16="http://schemas.microsoft.com/office/drawing/2014/main" id="{8456B03B-5420-4EC1-9D05-9B14316194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9921" y="6562725"/>
              <a:ext cx="107676" cy="42863"/>
            </a:xfrm>
            <a:custGeom>
              <a:avLst/>
              <a:gdLst>
                <a:gd name="T0" fmla="*/ 34 w 34"/>
                <a:gd name="T1" fmla="*/ 3 h 13"/>
                <a:gd name="T2" fmla="*/ 34 w 34"/>
                <a:gd name="T3" fmla="*/ 0 h 13"/>
                <a:gd name="T4" fmla="*/ 27 w 34"/>
                <a:gd name="T5" fmla="*/ 0 h 13"/>
                <a:gd name="T6" fmla="*/ 27 w 34"/>
                <a:gd name="T7" fmla="*/ 3 h 13"/>
                <a:gd name="T8" fmla="*/ 24 w 34"/>
                <a:gd name="T9" fmla="*/ 6 h 13"/>
                <a:gd name="T10" fmla="*/ 10 w 34"/>
                <a:gd name="T11" fmla="*/ 6 h 13"/>
                <a:gd name="T12" fmla="*/ 7 w 34"/>
                <a:gd name="T13" fmla="*/ 3 h 13"/>
                <a:gd name="T14" fmla="*/ 7 w 34"/>
                <a:gd name="T15" fmla="*/ 0 h 13"/>
                <a:gd name="T16" fmla="*/ 0 w 34"/>
                <a:gd name="T17" fmla="*/ 0 h 13"/>
                <a:gd name="T18" fmla="*/ 0 w 34"/>
                <a:gd name="T19" fmla="*/ 3 h 13"/>
                <a:gd name="T20" fmla="*/ 10 w 34"/>
                <a:gd name="T21" fmla="*/ 13 h 13"/>
                <a:gd name="T22" fmla="*/ 24 w 34"/>
                <a:gd name="T23" fmla="*/ 13 h 13"/>
                <a:gd name="T24" fmla="*/ 34 w 34"/>
                <a:gd name="T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3">
                  <a:moveTo>
                    <a:pt x="34" y="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5"/>
                    <a:pt x="26" y="6"/>
                    <a:pt x="2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5" y="13"/>
                    <a:pt x="10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9" y="13"/>
                    <a:pt x="34" y="9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" name="Group 204" descr="banker icon">
            <a:extLst>
              <a:ext uri="{FF2B5EF4-FFF2-40B4-BE49-F238E27FC236}">
                <a16:creationId xmlns:a16="http://schemas.microsoft.com/office/drawing/2014/main" id="{77376597-F88C-4B45-A9AF-A284A54CBD51}"/>
              </a:ext>
            </a:extLst>
          </p:cNvPr>
          <p:cNvGrpSpPr/>
          <p:nvPr/>
        </p:nvGrpSpPr>
        <p:grpSpPr>
          <a:xfrm>
            <a:off x="5608638" y="6226175"/>
            <a:ext cx="649287" cy="655638"/>
            <a:chOff x="5608638" y="6164263"/>
            <a:chExt cx="649287" cy="655638"/>
          </a:xfrm>
          <a:solidFill>
            <a:schemeClr val="accent1"/>
          </a:solidFill>
        </p:grpSpPr>
        <p:sp>
          <p:nvSpPr>
            <p:cNvPr id="206" name="Freeform 18">
              <a:extLst>
                <a:ext uri="{FF2B5EF4-FFF2-40B4-BE49-F238E27FC236}">
                  <a16:creationId xmlns:a16="http://schemas.microsoft.com/office/drawing/2014/main" id="{164ADEF2-914D-4A8E-95FC-A4611FF5AF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5200" y="6588125"/>
              <a:ext cx="171450" cy="82550"/>
            </a:xfrm>
            <a:custGeom>
              <a:avLst/>
              <a:gdLst>
                <a:gd name="T0" fmla="*/ 17 w 54"/>
                <a:gd name="T1" fmla="*/ 26 h 26"/>
                <a:gd name="T2" fmla="*/ 20 w 54"/>
                <a:gd name="T3" fmla="*/ 26 h 26"/>
                <a:gd name="T4" fmla="*/ 30 w 54"/>
                <a:gd name="T5" fmla="*/ 16 h 26"/>
                <a:gd name="T6" fmla="*/ 30 w 54"/>
                <a:gd name="T7" fmla="*/ 10 h 26"/>
                <a:gd name="T8" fmla="*/ 34 w 54"/>
                <a:gd name="T9" fmla="*/ 6 h 26"/>
                <a:gd name="T10" fmla="*/ 37 w 54"/>
                <a:gd name="T11" fmla="*/ 6 h 26"/>
                <a:gd name="T12" fmla="*/ 40 w 54"/>
                <a:gd name="T13" fmla="*/ 10 h 26"/>
                <a:gd name="T14" fmla="*/ 40 w 54"/>
                <a:gd name="T15" fmla="*/ 16 h 26"/>
                <a:gd name="T16" fmla="*/ 37 w 54"/>
                <a:gd name="T17" fmla="*/ 20 h 26"/>
                <a:gd name="T18" fmla="*/ 37 w 54"/>
                <a:gd name="T19" fmla="*/ 26 h 26"/>
                <a:gd name="T20" fmla="*/ 47 w 54"/>
                <a:gd name="T21" fmla="*/ 16 h 26"/>
                <a:gd name="T22" fmla="*/ 54 w 54"/>
                <a:gd name="T23" fmla="*/ 16 h 26"/>
                <a:gd name="T24" fmla="*/ 54 w 54"/>
                <a:gd name="T25" fmla="*/ 10 h 26"/>
                <a:gd name="T26" fmla="*/ 47 w 54"/>
                <a:gd name="T27" fmla="*/ 10 h 26"/>
                <a:gd name="T28" fmla="*/ 37 w 54"/>
                <a:gd name="T29" fmla="*/ 0 h 26"/>
                <a:gd name="T30" fmla="*/ 34 w 54"/>
                <a:gd name="T31" fmla="*/ 0 h 26"/>
                <a:gd name="T32" fmla="*/ 23 w 54"/>
                <a:gd name="T33" fmla="*/ 10 h 26"/>
                <a:gd name="T34" fmla="*/ 23 w 54"/>
                <a:gd name="T35" fmla="*/ 16 h 26"/>
                <a:gd name="T36" fmla="*/ 20 w 54"/>
                <a:gd name="T37" fmla="*/ 20 h 26"/>
                <a:gd name="T38" fmla="*/ 17 w 54"/>
                <a:gd name="T39" fmla="*/ 20 h 26"/>
                <a:gd name="T40" fmla="*/ 13 w 54"/>
                <a:gd name="T41" fmla="*/ 16 h 26"/>
                <a:gd name="T42" fmla="*/ 13 w 54"/>
                <a:gd name="T43" fmla="*/ 10 h 26"/>
                <a:gd name="T44" fmla="*/ 17 w 54"/>
                <a:gd name="T45" fmla="*/ 6 h 26"/>
                <a:gd name="T46" fmla="*/ 17 w 54"/>
                <a:gd name="T47" fmla="*/ 0 h 26"/>
                <a:gd name="T48" fmla="*/ 7 w 54"/>
                <a:gd name="T49" fmla="*/ 10 h 26"/>
                <a:gd name="T50" fmla="*/ 0 w 54"/>
                <a:gd name="T51" fmla="*/ 10 h 26"/>
                <a:gd name="T52" fmla="*/ 0 w 54"/>
                <a:gd name="T53" fmla="*/ 16 h 26"/>
                <a:gd name="T54" fmla="*/ 7 w 54"/>
                <a:gd name="T55" fmla="*/ 16 h 26"/>
                <a:gd name="T56" fmla="*/ 17 w 54"/>
                <a:gd name="T5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26">
                  <a:moveTo>
                    <a:pt x="17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30" y="22"/>
                    <a:pt x="30" y="16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2" y="6"/>
                    <a:pt x="34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6"/>
                    <a:pt x="40" y="8"/>
                    <a:pt x="40" y="1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39" y="20"/>
                    <a:pt x="37" y="20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2" y="26"/>
                    <a:pt x="47" y="22"/>
                    <a:pt x="47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4"/>
                    <a:pt x="42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3" y="4"/>
                    <a:pt x="23" y="1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8"/>
                    <a:pt x="22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3" y="18"/>
                    <a:pt x="13" y="1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8"/>
                    <a:pt x="15" y="6"/>
                    <a:pt x="17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7" y="4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2"/>
                    <a:pt x="11" y="26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">
              <a:extLst>
                <a:ext uri="{FF2B5EF4-FFF2-40B4-BE49-F238E27FC236}">
                  <a16:creationId xmlns:a16="http://schemas.microsoft.com/office/drawing/2014/main" id="{9731BDD1-44F7-4C0B-800B-150EB15964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8638" y="6164263"/>
              <a:ext cx="649287" cy="655638"/>
            </a:xfrm>
            <a:custGeom>
              <a:avLst/>
              <a:gdLst>
                <a:gd name="T0" fmla="*/ 145 w 205"/>
                <a:gd name="T1" fmla="*/ 87 h 207"/>
                <a:gd name="T2" fmla="*/ 84 w 205"/>
                <a:gd name="T3" fmla="*/ 0 h 207"/>
                <a:gd name="T4" fmla="*/ 24 w 205"/>
                <a:gd name="T5" fmla="*/ 87 h 207"/>
                <a:gd name="T6" fmla="*/ 24 w 205"/>
                <a:gd name="T7" fmla="*/ 87 h 207"/>
                <a:gd name="T8" fmla="*/ 25 w 205"/>
                <a:gd name="T9" fmla="*/ 91 h 207"/>
                <a:gd name="T10" fmla="*/ 23 w 205"/>
                <a:gd name="T11" fmla="*/ 112 h 207"/>
                <a:gd name="T12" fmla="*/ 26 w 205"/>
                <a:gd name="T13" fmla="*/ 151 h 207"/>
                <a:gd name="T14" fmla="*/ 0 w 205"/>
                <a:gd name="T15" fmla="*/ 207 h 207"/>
                <a:gd name="T16" fmla="*/ 128 w 205"/>
                <a:gd name="T17" fmla="*/ 207 h 207"/>
                <a:gd name="T18" fmla="*/ 205 w 205"/>
                <a:gd name="T19" fmla="*/ 90 h 207"/>
                <a:gd name="T20" fmla="*/ 137 w 205"/>
                <a:gd name="T21" fmla="*/ 90 h 207"/>
                <a:gd name="T22" fmla="*/ 131 w 205"/>
                <a:gd name="T23" fmla="*/ 77 h 207"/>
                <a:gd name="T24" fmla="*/ 137 w 205"/>
                <a:gd name="T25" fmla="*/ 90 h 207"/>
                <a:gd name="T26" fmla="*/ 108 w 205"/>
                <a:gd name="T27" fmla="*/ 141 h 207"/>
                <a:gd name="T28" fmla="*/ 125 w 205"/>
                <a:gd name="T29" fmla="*/ 121 h 207"/>
                <a:gd name="T30" fmla="*/ 84 w 205"/>
                <a:gd name="T31" fmla="*/ 159 h 207"/>
                <a:gd name="T32" fmla="*/ 68 w 205"/>
                <a:gd name="T33" fmla="*/ 140 h 207"/>
                <a:gd name="T34" fmla="*/ 101 w 205"/>
                <a:gd name="T35" fmla="*/ 140 h 207"/>
                <a:gd name="T36" fmla="*/ 84 w 205"/>
                <a:gd name="T37" fmla="*/ 159 h 207"/>
                <a:gd name="T38" fmla="*/ 80 w 205"/>
                <a:gd name="T39" fmla="*/ 164 h 207"/>
                <a:gd name="T40" fmla="*/ 55 w 205"/>
                <a:gd name="T41" fmla="*/ 149 h 207"/>
                <a:gd name="T42" fmla="*/ 125 w 205"/>
                <a:gd name="T43" fmla="*/ 97 h 207"/>
                <a:gd name="T44" fmla="*/ 44 w 205"/>
                <a:gd name="T45" fmla="*/ 97 h 207"/>
                <a:gd name="T46" fmla="*/ 45 w 205"/>
                <a:gd name="T47" fmla="*/ 70 h 207"/>
                <a:gd name="T48" fmla="*/ 125 w 205"/>
                <a:gd name="T49" fmla="*/ 70 h 207"/>
                <a:gd name="T50" fmla="*/ 125 w 205"/>
                <a:gd name="T51" fmla="*/ 97 h 207"/>
                <a:gd name="T52" fmla="*/ 138 w 205"/>
                <a:gd name="T53" fmla="*/ 60 h 207"/>
                <a:gd name="T54" fmla="*/ 131 w 205"/>
                <a:gd name="T55" fmla="*/ 70 h 207"/>
                <a:gd name="T56" fmla="*/ 128 w 205"/>
                <a:gd name="T57" fmla="*/ 63 h 207"/>
                <a:gd name="T58" fmla="*/ 109 w 205"/>
                <a:gd name="T59" fmla="*/ 49 h 207"/>
                <a:gd name="T60" fmla="*/ 45 w 205"/>
                <a:gd name="T61" fmla="*/ 63 h 207"/>
                <a:gd name="T62" fmla="*/ 38 w 205"/>
                <a:gd name="T63" fmla="*/ 70 h 207"/>
                <a:gd name="T64" fmla="*/ 31 w 205"/>
                <a:gd name="T65" fmla="*/ 60 h 207"/>
                <a:gd name="T66" fmla="*/ 38 w 205"/>
                <a:gd name="T67" fmla="*/ 96 h 207"/>
                <a:gd name="T68" fmla="*/ 31 w 205"/>
                <a:gd name="T69" fmla="*/ 87 h 207"/>
                <a:gd name="T70" fmla="*/ 38 w 205"/>
                <a:gd name="T71" fmla="*/ 96 h 207"/>
                <a:gd name="T72" fmla="*/ 39 w 205"/>
                <a:gd name="T73" fmla="*/ 107 h 207"/>
                <a:gd name="T74" fmla="*/ 33 w 205"/>
                <a:gd name="T75" fmla="*/ 101 h 207"/>
                <a:gd name="T76" fmla="*/ 31 w 205"/>
                <a:gd name="T77" fmla="*/ 146 h 207"/>
                <a:gd name="T78" fmla="*/ 27 w 205"/>
                <a:gd name="T79" fmla="*/ 117 h 207"/>
                <a:gd name="T80" fmla="*/ 41 w 205"/>
                <a:gd name="T81" fmla="*/ 113 h 207"/>
                <a:gd name="T82" fmla="*/ 61 w 205"/>
                <a:gd name="T83" fmla="*/ 141 h 207"/>
                <a:gd name="T84" fmla="*/ 33 w 205"/>
                <a:gd name="T85" fmla="*/ 146 h 207"/>
                <a:gd name="T86" fmla="*/ 41 w 205"/>
                <a:gd name="T87" fmla="*/ 201 h 207"/>
                <a:gd name="T88" fmla="*/ 38 w 205"/>
                <a:gd name="T89" fmla="*/ 177 h 207"/>
                <a:gd name="T90" fmla="*/ 9 w 205"/>
                <a:gd name="T91" fmla="*/ 201 h 207"/>
                <a:gd name="T92" fmla="*/ 45 w 205"/>
                <a:gd name="T93" fmla="*/ 150 h 207"/>
                <a:gd name="T94" fmla="*/ 55 w 205"/>
                <a:gd name="T95" fmla="*/ 194 h 207"/>
                <a:gd name="T96" fmla="*/ 114 w 205"/>
                <a:gd name="T97" fmla="*/ 194 h 207"/>
                <a:gd name="T98" fmla="*/ 111 w 205"/>
                <a:gd name="T99" fmla="*/ 170 h 207"/>
                <a:gd name="T100" fmla="*/ 89 w 205"/>
                <a:gd name="T101" fmla="*/ 164 h 207"/>
                <a:gd name="T102" fmla="*/ 114 w 205"/>
                <a:gd name="T103" fmla="*/ 149 h 207"/>
                <a:gd name="T104" fmla="*/ 118 w 205"/>
                <a:gd name="T105" fmla="*/ 164 h 207"/>
                <a:gd name="T106" fmla="*/ 124 w 205"/>
                <a:gd name="T107" fmla="*/ 150 h 207"/>
                <a:gd name="T108" fmla="*/ 125 w 205"/>
                <a:gd name="T109" fmla="*/ 201 h 207"/>
                <a:gd name="T110" fmla="*/ 198 w 205"/>
                <a:gd name="T111" fmla="*/ 201 h 207"/>
                <a:gd name="T112" fmla="*/ 131 w 205"/>
                <a:gd name="T113" fmla="*/ 97 h 207"/>
                <a:gd name="T114" fmla="*/ 198 w 205"/>
                <a:gd name="T115" fmla="*/ 20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5" h="207">
                  <a:moveTo>
                    <a:pt x="144" y="90"/>
                  </a:moveTo>
                  <a:cubicBezTo>
                    <a:pt x="145" y="89"/>
                    <a:pt x="145" y="88"/>
                    <a:pt x="145" y="87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5" y="27"/>
                    <a:pt x="118" y="0"/>
                    <a:pt x="84" y="0"/>
                  </a:cubicBezTo>
                  <a:cubicBezTo>
                    <a:pt x="51" y="0"/>
                    <a:pt x="24" y="27"/>
                    <a:pt x="24" y="6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9"/>
                    <a:pt x="24" y="90"/>
                    <a:pt x="25" y="91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18" y="116"/>
                    <a:pt x="14" y="123"/>
                    <a:pt x="14" y="130"/>
                  </a:cubicBezTo>
                  <a:cubicBezTo>
                    <a:pt x="14" y="139"/>
                    <a:pt x="19" y="146"/>
                    <a:pt x="26" y="151"/>
                  </a:cubicBezTo>
                  <a:cubicBezTo>
                    <a:pt x="19" y="156"/>
                    <a:pt x="13" y="163"/>
                    <a:pt x="11" y="172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25" y="207"/>
                    <a:pt x="125" y="207"/>
                    <a:pt x="125" y="207"/>
                  </a:cubicBezTo>
                  <a:cubicBezTo>
                    <a:pt x="128" y="207"/>
                    <a:pt x="128" y="207"/>
                    <a:pt x="128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5" y="90"/>
                    <a:pt x="205" y="90"/>
                    <a:pt x="205" y="90"/>
                  </a:cubicBezTo>
                  <a:lnTo>
                    <a:pt x="144" y="90"/>
                  </a:lnTo>
                  <a:close/>
                  <a:moveTo>
                    <a:pt x="137" y="90"/>
                  </a:moveTo>
                  <a:cubicBezTo>
                    <a:pt x="131" y="90"/>
                    <a:pt x="131" y="90"/>
                    <a:pt x="131" y="90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5" y="79"/>
                    <a:pt x="138" y="82"/>
                    <a:pt x="138" y="87"/>
                  </a:cubicBezTo>
                  <a:cubicBezTo>
                    <a:pt x="138" y="88"/>
                    <a:pt x="138" y="89"/>
                    <a:pt x="137" y="90"/>
                  </a:cubicBezTo>
                  <a:close/>
                  <a:moveTo>
                    <a:pt x="125" y="143"/>
                  </a:moveTo>
                  <a:cubicBezTo>
                    <a:pt x="108" y="141"/>
                    <a:pt x="108" y="141"/>
                    <a:pt x="108" y="141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15" y="133"/>
                    <a:pt x="121" y="128"/>
                    <a:pt x="125" y="121"/>
                  </a:cubicBezTo>
                  <a:lnTo>
                    <a:pt x="125" y="143"/>
                  </a:lnTo>
                  <a:close/>
                  <a:moveTo>
                    <a:pt x="84" y="159"/>
                  </a:moveTo>
                  <a:cubicBezTo>
                    <a:pt x="68" y="142"/>
                    <a:pt x="68" y="142"/>
                    <a:pt x="68" y="142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73" y="142"/>
                    <a:pt x="79" y="144"/>
                    <a:pt x="84" y="144"/>
                  </a:cubicBezTo>
                  <a:cubicBezTo>
                    <a:pt x="90" y="144"/>
                    <a:pt x="96" y="142"/>
                    <a:pt x="101" y="140"/>
                  </a:cubicBezTo>
                  <a:cubicBezTo>
                    <a:pt x="101" y="142"/>
                    <a:pt x="101" y="142"/>
                    <a:pt x="101" y="142"/>
                  </a:cubicBezTo>
                  <a:lnTo>
                    <a:pt x="84" y="159"/>
                  </a:lnTo>
                  <a:close/>
                  <a:moveTo>
                    <a:pt x="63" y="147"/>
                  </a:moveTo>
                  <a:cubicBezTo>
                    <a:pt x="80" y="164"/>
                    <a:pt x="80" y="164"/>
                    <a:pt x="80" y="16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5" y="149"/>
                    <a:pt x="55" y="149"/>
                    <a:pt x="55" y="149"/>
                  </a:cubicBezTo>
                  <a:lnTo>
                    <a:pt x="63" y="147"/>
                  </a:lnTo>
                  <a:close/>
                  <a:moveTo>
                    <a:pt x="125" y="97"/>
                  </a:moveTo>
                  <a:cubicBezTo>
                    <a:pt x="125" y="119"/>
                    <a:pt x="107" y="137"/>
                    <a:pt x="84" y="137"/>
                  </a:cubicBezTo>
                  <a:cubicBezTo>
                    <a:pt x="62" y="137"/>
                    <a:pt x="44" y="119"/>
                    <a:pt x="44" y="97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66" y="70"/>
                    <a:pt x="87" y="66"/>
                    <a:pt x="106" y="58"/>
                  </a:cubicBezTo>
                  <a:cubicBezTo>
                    <a:pt x="110" y="64"/>
                    <a:pt x="117" y="69"/>
                    <a:pt x="125" y="70"/>
                  </a:cubicBezTo>
                  <a:cubicBezTo>
                    <a:pt x="125" y="90"/>
                    <a:pt x="125" y="90"/>
                    <a:pt x="125" y="90"/>
                  </a:cubicBezTo>
                  <a:lnTo>
                    <a:pt x="125" y="97"/>
                  </a:lnTo>
                  <a:close/>
                  <a:moveTo>
                    <a:pt x="84" y="6"/>
                  </a:moveTo>
                  <a:cubicBezTo>
                    <a:pt x="114" y="6"/>
                    <a:pt x="138" y="30"/>
                    <a:pt x="138" y="60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6" y="72"/>
                    <a:pt x="134" y="71"/>
                    <a:pt x="131" y="70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1" y="63"/>
                    <a:pt x="115" y="59"/>
                    <a:pt x="112" y="53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87" y="59"/>
                    <a:pt x="66" y="63"/>
                    <a:pt x="45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5" y="71"/>
                    <a:pt x="33" y="72"/>
                    <a:pt x="31" y="73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30"/>
                    <a:pt x="55" y="6"/>
                    <a:pt x="84" y="6"/>
                  </a:cubicBezTo>
                  <a:close/>
                  <a:moveTo>
                    <a:pt x="38" y="96"/>
                  </a:moveTo>
                  <a:cubicBezTo>
                    <a:pt x="35" y="95"/>
                    <a:pt x="32" y="93"/>
                    <a:pt x="31" y="89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2"/>
                    <a:pt x="34" y="79"/>
                    <a:pt x="38" y="77"/>
                  </a:cubicBezTo>
                  <a:lnTo>
                    <a:pt x="38" y="96"/>
                  </a:lnTo>
                  <a:close/>
                  <a:moveTo>
                    <a:pt x="38" y="103"/>
                  </a:moveTo>
                  <a:cubicBezTo>
                    <a:pt x="38" y="104"/>
                    <a:pt x="38" y="106"/>
                    <a:pt x="39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5" y="102"/>
                    <a:pt x="36" y="103"/>
                    <a:pt x="38" y="103"/>
                  </a:cubicBezTo>
                  <a:close/>
                  <a:moveTo>
                    <a:pt x="31" y="146"/>
                  </a:moveTo>
                  <a:cubicBezTo>
                    <a:pt x="25" y="143"/>
                    <a:pt x="21" y="137"/>
                    <a:pt x="21" y="130"/>
                  </a:cubicBezTo>
                  <a:cubicBezTo>
                    <a:pt x="21" y="125"/>
                    <a:pt x="23" y="120"/>
                    <a:pt x="27" y="117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5" y="124"/>
                    <a:pt x="52" y="132"/>
                    <a:pt x="61" y="137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0" y="144"/>
                    <a:pt x="37" y="145"/>
                    <a:pt x="33" y="146"/>
                  </a:cubicBezTo>
                  <a:lnTo>
                    <a:pt x="31" y="146"/>
                  </a:lnTo>
                  <a:close/>
                  <a:moveTo>
                    <a:pt x="41" y="201"/>
                  </a:moveTo>
                  <a:cubicBezTo>
                    <a:pt x="44" y="178"/>
                    <a:pt x="44" y="178"/>
                    <a:pt x="44" y="178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1" y="161"/>
                    <a:pt x="32" y="152"/>
                    <a:pt x="45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4" y="150"/>
                    <a:pt x="124" y="150"/>
                    <a:pt x="125" y="150"/>
                  </a:cubicBezTo>
                  <a:cubicBezTo>
                    <a:pt x="125" y="201"/>
                    <a:pt x="125" y="201"/>
                    <a:pt x="125" y="201"/>
                  </a:cubicBezTo>
                  <a:lnTo>
                    <a:pt x="41" y="201"/>
                  </a:lnTo>
                  <a:close/>
                  <a:moveTo>
                    <a:pt x="198" y="201"/>
                  </a:moveTo>
                  <a:cubicBezTo>
                    <a:pt x="131" y="201"/>
                    <a:pt x="131" y="201"/>
                    <a:pt x="131" y="201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98" y="97"/>
                    <a:pt x="198" y="97"/>
                    <a:pt x="198" y="97"/>
                  </a:cubicBezTo>
                  <a:lnTo>
                    <a:pt x="198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">
              <a:extLst>
                <a:ext uri="{FF2B5EF4-FFF2-40B4-BE49-F238E27FC236}">
                  <a16:creationId xmlns:a16="http://schemas.microsoft.com/office/drawing/2014/main" id="{7478DADB-EE1F-48B3-A336-7578A6B44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5200" y="6491288"/>
              <a:ext cx="41275" cy="42863"/>
            </a:xfrm>
            <a:custGeom>
              <a:avLst/>
              <a:gdLst>
                <a:gd name="T0" fmla="*/ 14 w 26"/>
                <a:gd name="T1" fmla="*/ 13 h 27"/>
                <a:gd name="T2" fmla="*/ 26 w 26"/>
                <a:gd name="T3" fmla="*/ 13 h 27"/>
                <a:gd name="T4" fmla="*/ 26 w 26"/>
                <a:gd name="T5" fmla="*/ 0 h 27"/>
                <a:gd name="T6" fmla="*/ 0 w 26"/>
                <a:gd name="T7" fmla="*/ 0 h 27"/>
                <a:gd name="T8" fmla="*/ 0 w 26"/>
                <a:gd name="T9" fmla="*/ 27 h 27"/>
                <a:gd name="T10" fmla="*/ 14 w 26"/>
                <a:gd name="T11" fmla="*/ 27 h 27"/>
                <a:gd name="T12" fmla="*/ 14 w 2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14" y="13"/>
                  </a:moveTo>
                  <a:lnTo>
                    <a:pt x="26" y="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4" y="27"/>
                  </a:lnTo>
                  <a:lnTo>
                    <a:pt x="1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1">
              <a:extLst>
                <a:ext uri="{FF2B5EF4-FFF2-40B4-BE49-F238E27FC236}">
                  <a16:creationId xmlns:a16="http://schemas.microsoft.com/office/drawing/2014/main" id="{36075FF9-434F-4A29-B0D1-ACA4D43CAF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200" y="6491288"/>
              <a:ext cx="44450" cy="42863"/>
            </a:xfrm>
            <a:custGeom>
              <a:avLst/>
              <a:gdLst>
                <a:gd name="T0" fmla="*/ 14 w 28"/>
                <a:gd name="T1" fmla="*/ 27 h 27"/>
                <a:gd name="T2" fmla="*/ 28 w 28"/>
                <a:gd name="T3" fmla="*/ 27 h 27"/>
                <a:gd name="T4" fmla="*/ 28 w 28"/>
                <a:gd name="T5" fmla="*/ 0 h 27"/>
                <a:gd name="T6" fmla="*/ 0 w 28"/>
                <a:gd name="T7" fmla="*/ 0 h 27"/>
                <a:gd name="T8" fmla="*/ 0 w 28"/>
                <a:gd name="T9" fmla="*/ 13 h 27"/>
                <a:gd name="T10" fmla="*/ 14 w 28"/>
                <a:gd name="T11" fmla="*/ 13 h 27"/>
                <a:gd name="T12" fmla="*/ 14 w 28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4" y="27"/>
                  </a:moveTo>
                  <a:lnTo>
                    <a:pt x="28" y="27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1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2">
              <a:extLst>
                <a:ext uri="{FF2B5EF4-FFF2-40B4-BE49-F238E27FC236}">
                  <a16:creationId xmlns:a16="http://schemas.microsoft.com/office/drawing/2014/main" id="{2061CAC4-F3EF-4C66-B3AE-5BF27ADE4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5200" y="6734175"/>
              <a:ext cx="41275" cy="44450"/>
            </a:xfrm>
            <a:custGeom>
              <a:avLst/>
              <a:gdLst>
                <a:gd name="T0" fmla="*/ 26 w 26"/>
                <a:gd name="T1" fmla="*/ 14 h 28"/>
                <a:gd name="T2" fmla="*/ 14 w 26"/>
                <a:gd name="T3" fmla="*/ 14 h 28"/>
                <a:gd name="T4" fmla="*/ 14 w 26"/>
                <a:gd name="T5" fmla="*/ 0 h 28"/>
                <a:gd name="T6" fmla="*/ 0 w 26"/>
                <a:gd name="T7" fmla="*/ 0 h 28"/>
                <a:gd name="T8" fmla="*/ 0 w 26"/>
                <a:gd name="T9" fmla="*/ 28 h 28"/>
                <a:gd name="T10" fmla="*/ 26 w 26"/>
                <a:gd name="T11" fmla="*/ 28 h 28"/>
                <a:gd name="T12" fmla="*/ 26 w 26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26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6" y="28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3">
              <a:extLst>
                <a:ext uri="{FF2B5EF4-FFF2-40B4-BE49-F238E27FC236}">
                  <a16:creationId xmlns:a16="http://schemas.microsoft.com/office/drawing/2014/main" id="{0673F3FC-2057-42B9-A378-FC1B6C7C5C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200" y="6734175"/>
              <a:ext cx="44450" cy="44450"/>
            </a:xfrm>
            <a:custGeom>
              <a:avLst/>
              <a:gdLst>
                <a:gd name="T0" fmla="*/ 14 w 28"/>
                <a:gd name="T1" fmla="*/ 14 h 28"/>
                <a:gd name="T2" fmla="*/ 0 w 28"/>
                <a:gd name="T3" fmla="*/ 14 h 28"/>
                <a:gd name="T4" fmla="*/ 0 w 28"/>
                <a:gd name="T5" fmla="*/ 28 h 28"/>
                <a:gd name="T6" fmla="*/ 28 w 28"/>
                <a:gd name="T7" fmla="*/ 28 h 28"/>
                <a:gd name="T8" fmla="*/ 28 w 28"/>
                <a:gd name="T9" fmla="*/ 0 h 28"/>
                <a:gd name="T10" fmla="*/ 14 w 28"/>
                <a:gd name="T11" fmla="*/ 0 h 28"/>
                <a:gd name="T12" fmla="*/ 14 w 28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14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4">
              <a:extLst>
                <a:ext uri="{FF2B5EF4-FFF2-40B4-BE49-F238E27FC236}">
                  <a16:creationId xmlns:a16="http://schemas.microsoft.com/office/drawing/2014/main" id="{0550B5AD-1F3B-4181-9572-CB036EB79D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80088" y="6386513"/>
              <a:ext cx="53975" cy="53975"/>
            </a:xfrm>
            <a:custGeom>
              <a:avLst/>
              <a:gdLst>
                <a:gd name="T0" fmla="*/ 17 w 17"/>
                <a:gd name="T1" fmla="*/ 8 h 17"/>
                <a:gd name="T2" fmla="*/ 9 w 17"/>
                <a:gd name="T3" fmla="*/ 0 h 17"/>
                <a:gd name="T4" fmla="*/ 0 w 17"/>
                <a:gd name="T5" fmla="*/ 8 h 17"/>
                <a:gd name="T6" fmla="*/ 9 w 17"/>
                <a:gd name="T7" fmla="*/ 17 h 17"/>
                <a:gd name="T8" fmla="*/ 17 w 17"/>
                <a:gd name="T9" fmla="*/ 8 h 17"/>
                <a:gd name="T10" fmla="*/ 9 w 17"/>
                <a:gd name="T11" fmla="*/ 10 h 17"/>
                <a:gd name="T12" fmla="*/ 7 w 17"/>
                <a:gd name="T13" fmla="*/ 8 h 17"/>
                <a:gd name="T14" fmla="*/ 9 w 17"/>
                <a:gd name="T15" fmla="*/ 7 h 17"/>
                <a:gd name="T16" fmla="*/ 10 w 17"/>
                <a:gd name="T17" fmla="*/ 8 h 17"/>
                <a:gd name="T18" fmla="*/ 9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7" y="13"/>
                    <a:pt x="17" y="8"/>
                  </a:cubicBezTo>
                  <a:close/>
                  <a:moveTo>
                    <a:pt x="9" y="10"/>
                  </a:moveTo>
                  <a:cubicBezTo>
                    <a:pt x="8" y="10"/>
                    <a:pt x="7" y="9"/>
                    <a:pt x="7" y="8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5">
              <a:extLst>
                <a:ext uri="{FF2B5EF4-FFF2-40B4-BE49-F238E27FC236}">
                  <a16:creationId xmlns:a16="http://schemas.microsoft.com/office/drawing/2014/main" id="{3DE4CFD5-E6FD-4E51-8B2B-6533F6146D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9788" y="6386513"/>
              <a:ext cx="52387" cy="53975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8 h 17"/>
                <a:gd name="T4" fmla="*/ 8 w 17"/>
                <a:gd name="T5" fmla="*/ 17 h 17"/>
                <a:gd name="T6" fmla="*/ 17 w 17"/>
                <a:gd name="T7" fmla="*/ 8 h 17"/>
                <a:gd name="T8" fmla="*/ 8 w 17"/>
                <a:gd name="T9" fmla="*/ 0 h 17"/>
                <a:gd name="T10" fmla="*/ 8 w 17"/>
                <a:gd name="T11" fmla="*/ 10 h 17"/>
                <a:gd name="T12" fmla="*/ 7 w 17"/>
                <a:gd name="T13" fmla="*/ 8 h 17"/>
                <a:gd name="T14" fmla="*/ 8 w 17"/>
                <a:gd name="T15" fmla="*/ 7 h 17"/>
                <a:gd name="T16" fmla="*/ 10 w 17"/>
                <a:gd name="T17" fmla="*/ 8 h 17"/>
                <a:gd name="T18" fmla="*/ 8 w 17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lose/>
                  <a:moveTo>
                    <a:pt x="8" y="10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9"/>
                    <a:pt x="9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6">
              <a:extLst>
                <a:ext uri="{FF2B5EF4-FFF2-40B4-BE49-F238E27FC236}">
                  <a16:creationId xmlns:a16="http://schemas.microsoft.com/office/drawing/2014/main" id="{7D1E1E3C-218D-4585-A46C-95A729FAE9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838" y="6491288"/>
              <a:ext cx="130175" cy="65088"/>
            </a:xfrm>
            <a:custGeom>
              <a:avLst/>
              <a:gdLst>
                <a:gd name="T0" fmla="*/ 20 w 41"/>
                <a:gd name="T1" fmla="*/ 14 h 21"/>
                <a:gd name="T2" fmla="*/ 7 w 41"/>
                <a:gd name="T3" fmla="*/ 0 h 21"/>
                <a:gd name="T4" fmla="*/ 0 w 41"/>
                <a:gd name="T5" fmla="*/ 0 h 21"/>
                <a:gd name="T6" fmla="*/ 20 w 41"/>
                <a:gd name="T7" fmla="*/ 21 h 21"/>
                <a:gd name="T8" fmla="*/ 41 w 41"/>
                <a:gd name="T9" fmla="*/ 0 h 21"/>
                <a:gd name="T10" fmla="*/ 34 w 41"/>
                <a:gd name="T11" fmla="*/ 0 h 21"/>
                <a:gd name="T12" fmla="*/ 20 w 41"/>
                <a:gd name="T1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20" y="14"/>
                  </a:moveTo>
                  <a:cubicBezTo>
                    <a:pt x="13" y="14"/>
                    <a:pt x="7" y="8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0" y="21"/>
                  </a:cubicBezTo>
                  <a:cubicBezTo>
                    <a:pt x="32" y="21"/>
                    <a:pt x="41" y="12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8"/>
                    <a:pt x="28" y="14"/>
                    <a:pt x="2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0" name="Group 249" descr="couple icon">
            <a:extLst>
              <a:ext uri="{FF2B5EF4-FFF2-40B4-BE49-F238E27FC236}">
                <a16:creationId xmlns:a16="http://schemas.microsoft.com/office/drawing/2014/main" id="{10CEF546-E596-4CD2-8516-9568FAB6D5B8}"/>
              </a:ext>
            </a:extLst>
          </p:cNvPr>
          <p:cNvGrpSpPr/>
          <p:nvPr/>
        </p:nvGrpSpPr>
        <p:grpSpPr>
          <a:xfrm>
            <a:off x="501650" y="7426325"/>
            <a:ext cx="631825" cy="625475"/>
            <a:chOff x="501650" y="7426325"/>
            <a:chExt cx="631825" cy="625475"/>
          </a:xfrm>
        </p:grpSpPr>
        <p:sp>
          <p:nvSpPr>
            <p:cNvPr id="225" name="Oval 174" descr="couple icon">
              <a:extLst>
                <a:ext uri="{FF2B5EF4-FFF2-40B4-BE49-F238E27FC236}">
                  <a16:creationId xmlns:a16="http://schemas.microsoft.com/office/drawing/2014/main" id="{EF0D4861-D9E9-4ADF-8905-E4EEFC382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50" y="7426325"/>
              <a:ext cx="631825" cy="625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82">
              <a:extLst>
                <a:ext uri="{FF2B5EF4-FFF2-40B4-BE49-F238E27FC236}">
                  <a16:creationId xmlns:a16="http://schemas.microsoft.com/office/drawing/2014/main" id="{B1AEF66B-2500-49DE-ACD8-71F285088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7588250"/>
              <a:ext cx="463550" cy="304800"/>
            </a:xfrm>
            <a:custGeom>
              <a:avLst/>
              <a:gdLst>
                <a:gd name="T0" fmla="*/ 67 w 146"/>
                <a:gd name="T1" fmla="*/ 22 h 96"/>
                <a:gd name="T2" fmla="*/ 24 w 146"/>
                <a:gd name="T3" fmla="*/ 22 h 96"/>
                <a:gd name="T4" fmla="*/ 45 w 146"/>
                <a:gd name="T5" fmla="*/ 4 h 96"/>
                <a:gd name="T6" fmla="*/ 45 w 146"/>
                <a:gd name="T7" fmla="*/ 41 h 96"/>
                <a:gd name="T8" fmla="*/ 45 w 146"/>
                <a:gd name="T9" fmla="*/ 4 h 96"/>
                <a:gd name="T10" fmla="*/ 136 w 146"/>
                <a:gd name="T11" fmla="*/ 32 h 96"/>
                <a:gd name="T12" fmla="*/ 81 w 146"/>
                <a:gd name="T13" fmla="*/ 32 h 96"/>
                <a:gd name="T14" fmla="*/ 66 w 146"/>
                <a:gd name="T15" fmla="*/ 47 h 96"/>
                <a:gd name="T16" fmla="*/ 49 w 146"/>
                <a:gd name="T17" fmla="*/ 55 h 96"/>
                <a:gd name="T18" fmla="*/ 52 w 146"/>
                <a:gd name="T19" fmla="*/ 50 h 96"/>
                <a:gd name="T20" fmla="*/ 39 w 146"/>
                <a:gd name="T21" fmla="*/ 55 h 96"/>
                <a:gd name="T22" fmla="*/ 37 w 146"/>
                <a:gd name="T23" fmla="*/ 66 h 96"/>
                <a:gd name="T24" fmla="*/ 3 w 146"/>
                <a:gd name="T25" fmla="*/ 86 h 96"/>
                <a:gd name="T26" fmla="*/ 143 w 146"/>
                <a:gd name="T27" fmla="*/ 96 h 96"/>
                <a:gd name="T28" fmla="*/ 136 w 146"/>
                <a:gd name="T29" fmla="*/ 62 h 96"/>
                <a:gd name="T30" fmla="*/ 109 w 146"/>
                <a:gd name="T31" fmla="*/ 9 h 96"/>
                <a:gd name="T32" fmla="*/ 132 w 146"/>
                <a:gd name="T33" fmla="*/ 58 h 96"/>
                <a:gd name="T34" fmla="*/ 109 w 146"/>
                <a:gd name="T35" fmla="*/ 61 h 96"/>
                <a:gd name="T36" fmla="*/ 86 w 146"/>
                <a:gd name="T37" fmla="*/ 58 h 96"/>
                <a:gd name="T38" fmla="*/ 45 w 146"/>
                <a:gd name="T39" fmla="*/ 59 h 96"/>
                <a:gd name="T40" fmla="*/ 45 w 146"/>
                <a:gd name="T41" fmla="*/ 79 h 96"/>
                <a:gd name="T42" fmla="*/ 45 w 146"/>
                <a:gd name="T43" fmla="*/ 59 h 96"/>
                <a:gd name="T44" fmla="*/ 7 w 146"/>
                <a:gd name="T45" fmla="*/ 85 h 96"/>
                <a:gd name="T46" fmla="*/ 45 w 146"/>
                <a:gd name="T47" fmla="*/ 87 h 96"/>
                <a:gd name="T48" fmla="*/ 79 w 146"/>
                <a:gd name="T49" fmla="*/ 65 h 96"/>
                <a:gd name="T50" fmla="*/ 8 w 146"/>
                <a:gd name="T51" fmla="*/ 91 h 96"/>
                <a:gd name="T52" fmla="*/ 139 w 146"/>
                <a:gd name="T53" fmla="*/ 91 h 96"/>
                <a:gd name="T54" fmla="*/ 91 w 146"/>
                <a:gd name="T55" fmla="*/ 60 h 96"/>
                <a:gd name="T56" fmla="*/ 127 w 146"/>
                <a:gd name="T57" fmla="*/ 60 h 96"/>
                <a:gd name="T58" fmla="*/ 109 w 146"/>
                <a:gd name="T59" fmla="*/ 55 h 96"/>
                <a:gd name="T60" fmla="*/ 114 w 146"/>
                <a:gd name="T61" fmla="*/ 24 h 96"/>
                <a:gd name="T62" fmla="*/ 90 w 146"/>
                <a:gd name="T63" fmla="*/ 34 h 96"/>
                <a:gd name="T64" fmla="*/ 104 w 146"/>
                <a:gd name="T65" fmla="*/ 28 h 96"/>
                <a:gd name="T66" fmla="*/ 123 w 146"/>
                <a:gd name="T67" fmla="*/ 34 h 96"/>
                <a:gd name="T68" fmla="*/ 95 w 146"/>
                <a:gd name="T69" fmla="*/ 3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96">
                  <a:moveTo>
                    <a:pt x="45" y="46"/>
                  </a:moveTo>
                  <a:cubicBezTo>
                    <a:pt x="57" y="46"/>
                    <a:pt x="67" y="35"/>
                    <a:pt x="67" y="22"/>
                  </a:cubicBezTo>
                  <a:cubicBezTo>
                    <a:pt x="67" y="10"/>
                    <a:pt x="58" y="0"/>
                    <a:pt x="45" y="0"/>
                  </a:cubicBezTo>
                  <a:cubicBezTo>
                    <a:pt x="33" y="0"/>
                    <a:pt x="24" y="10"/>
                    <a:pt x="24" y="22"/>
                  </a:cubicBezTo>
                  <a:cubicBezTo>
                    <a:pt x="24" y="35"/>
                    <a:pt x="34" y="46"/>
                    <a:pt x="45" y="46"/>
                  </a:cubicBezTo>
                  <a:close/>
                  <a:moveTo>
                    <a:pt x="45" y="4"/>
                  </a:moveTo>
                  <a:cubicBezTo>
                    <a:pt x="55" y="4"/>
                    <a:pt x="63" y="12"/>
                    <a:pt x="63" y="22"/>
                  </a:cubicBezTo>
                  <a:cubicBezTo>
                    <a:pt x="63" y="32"/>
                    <a:pt x="55" y="41"/>
                    <a:pt x="45" y="41"/>
                  </a:cubicBezTo>
                  <a:cubicBezTo>
                    <a:pt x="36" y="41"/>
                    <a:pt x="28" y="32"/>
                    <a:pt x="28" y="22"/>
                  </a:cubicBezTo>
                  <a:cubicBezTo>
                    <a:pt x="28" y="12"/>
                    <a:pt x="36" y="4"/>
                    <a:pt x="45" y="4"/>
                  </a:cubicBezTo>
                  <a:close/>
                  <a:moveTo>
                    <a:pt x="136" y="62"/>
                  </a:moveTo>
                  <a:cubicBezTo>
                    <a:pt x="136" y="32"/>
                    <a:pt x="136" y="32"/>
                    <a:pt x="136" y="32"/>
                  </a:cubicBezTo>
                  <a:cubicBezTo>
                    <a:pt x="136" y="17"/>
                    <a:pt x="124" y="4"/>
                    <a:pt x="109" y="4"/>
                  </a:cubicBezTo>
                  <a:cubicBezTo>
                    <a:pt x="94" y="4"/>
                    <a:pt x="81" y="17"/>
                    <a:pt x="81" y="32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6" y="52"/>
                    <a:pt x="66" y="47"/>
                    <a:pt x="66" y="4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0" y="59"/>
                    <a:pt x="3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6" y="78"/>
                    <a:pt x="143" y="69"/>
                    <a:pt x="136" y="62"/>
                  </a:cubicBezTo>
                  <a:close/>
                  <a:moveTo>
                    <a:pt x="86" y="32"/>
                  </a:moveTo>
                  <a:cubicBezTo>
                    <a:pt x="86" y="19"/>
                    <a:pt x="96" y="9"/>
                    <a:pt x="109" y="9"/>
                  </a:cubicBezTo>
                  <a:cubicBezTo>
                    <a:pt x="122" y="9"/>
                    <a:pt x="132" y="19"/>
                    <a:pt x="132" y="32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29" y="56"/>
                    <a:pt x="126" y="55"/>
                    <a:pt x="126" y="55"/>
                  </a:cubicBezTo>
                  <a:cubicBezTo>
                    <a:pt x="126" y="55"/>
                    <a:pt x="120" y="61"/>
                    <a:pt x="109" y="61"/>
                  </a:cubicBezTo>
                  <a:cubicBezTo>
                    <a:pt x="97" y="61"/>
                    <a:pt x="91" y="55"/>
                    <a:pt x="91" y="55"/>
                  </a:cubicBezTo>
                  <a:cubicBezTo>
                    <a:pt x="91" y="55"/>
                    <a:pt x="88" y="56"/>
                    <a:pt x="86" y="58"/>
                  </a:cubicBezTo>
                  <a:cubicBezTo>
                    <a:pt x="86" y="32"/>
                    <a:pt x="86" y="32"/>
                    <a:pt x="86" y="32"/>
                  </a:cubicBezTo>
                  <a:close/>
                  <a:moveTo>
                    <a:pt x="45" y="59"/>
                  </a:moveTo>
                  <a:cubicBezTo>
                    <a:pt x="50" y="72"/>
                    <a:pt x="50" y="72"/>
                    <a:pt x="50" y="72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1" y="71"/>
                    <a:pt x="41" y="71"/>
                    <a:pt x="41" y="71"/>
                  </a:cubicBezTo>
                  <a:lnTo>
                    <a:pt x="45" y="59"/>
                  </a:lnTo>
                  <a:close/>
                  <a:moveTo>
                    <a:pt x="8" y="91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73"/>
                    <a:pt x="12" y="60"/>
                    <a:pt x="23" y="53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72" y="56"/>
                    <a:pt x="76" y="60"/>
                    <a:pt x="79" y="65"/>
                  </a:cubicBezTo>
                  <a:cubicBezTo>
                    <a:pt x="70" y="75"/>
                    <a:pt x="74" y="91"/>
                    <a:pt x="74" y="91"/>
                  </a:cubicBezTo>
                  <a:cubicBezTo>
                    <a:pt x="8" y="91"/>
                    <a:pt x="8" y="91"/>
                    <a:pt x="8" y="91"/>
                  </a:cubicBezTo>
                  <a:close/>
                  <a:moveTo>
                    <a:pt x="140" y="86"/>
                  </a:moveTo>
                  <a:cubicBezTo>
                    <a:pt x="139" y="91"/>
                    <a:pt x="139" y="91"/>
                    <a:pt x="139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3" y="70"/>
                    <a:pt x="91" y="60"/>
                  </a:cubicBezTo>
                  <a:cubicBezTo>
                    <a:pt x="96" y="64"/>
                    <a:pt x="102" y="66"/>
                    <a:pt x="109" y="66"/>
                  </a:cubicBezTo>
                  <a:cubicBezTo>
                    <a:pt x="115" y="66"/>
                    <a:pt x="121" y="64"/>
                    <a:pt x="127" y="60"/>
                  </a:cubicBezTo>
                  <a:cubicBezTo>
                    <a:pt x="136" y="66"/>
                    <a:pt x="141" y="76"/>
                    <a:pt x="140" y="86"/>
                  </a:cubicBezTo>
                  <a:close/>
                  <a:moveTo>
                    <a:pt x="109" y="55"/>
                  </a:moveTo>
                  <a:cubicBezTo>
                    <a:pt x="119" y="55"/>
                    <a:pt x="127" y="45"/>
                    <a:pt x="127" y="34"/>
                  </a:cubicBezTo>
                  <a:cubicBezTo>
                    <a:pt x="127" y="24"/>
                    <a:pt x="119" y="24"/>
                    <a:pt x="114" y="24"/>
                  </a:cubicBezTo>
                  <a:cubicBezTo>
                    <a:pt x="113" y="24"/>
                    <a:pt x="105" y="24"/>
                    <a:pt x="104" y="24"/>
                  </a:cubicBezTo>
                  <a:cubicBezTo>
                    <a:pt x="99" y="24"/>
                    <a:pt x="90" y="24"/>
                    <a:pt x="90" y="34"/>
                  </a:cubicBezTo>
                  <a:cubicBezTo>
                    <a:pt x="90" y="45"/>
                    <a:pt x="99" y="55"/>
                    <a:pt x="109" y="55"/>
                  </a:cubicBezTo>
                  <a:close/>
                  <a:moveTo>
                    <a:pt x="104" y="28"/>
                  </a:moveTo>
                  <a:cubicBezTo>
                    <a:pt x="105" y="28"/>
                    <a:pt x="113" y="28"/>
                    <a:pt x="114" y="28"/>
                  </a:cubicBezTo>
                  <a:cubicBezTo>
                    <a:pt x="121" y="28"/>
                    <a:pt x="123" y="30"/>
                    <a:pt x="123" y="34"/>
                  </a:cubicBezTo>
                  <a:cubicBezTo>
                    <a:pt x="123" y="43"/>
                    <a:pt x="116" y="50"/>
                    <a:pt x="109" y="50"/>
                  </a:cubicBezTo>
                  <a:cubicBezTo>
                    <a:pt x="102" y="50"/>
                    <a:pt x="95" y="43"/>
                    <a:pt x="95" y="34"/>
                  </a:cubicBezTo>
                  <a:cubicBezTo>
                    <a:pt x="95" y="30"/>
                    <a:pt x="97" y="28"/>
                    <a:pt x="104" y="28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1" name="Group 250" descr="presenter icon">
            <a:extLst>
              <a:ext uri="{FF2B5EF4-FFF2-40B4-BE49-F238E27FC236}">
                <a16:creationId xmlns:a16="http://schemas.microsoft.com/office/drawing/2014/main" id="{A71D0101-1B2D-4ADD-B887-8C328798A512}"/>
              </a:ext>
            </a:extLst>
          </p:cNvPr>
          <p:cNvGrpSpPr/>
          <p:nvPr/>
        </p:nvGrpSpPr>
        <p:grpSpPr>
          <a:xfrm>
            <a:off x="1257300" y="7426325"/>
            <a:ext cx="628650" cy="628650"/>
            <a:chOff x="1257300" y="7426325"/>
            <a:chExt cx="628650" cy="628650"/>
          </a:xfrm>
        </p:grpSpPr>
        <p:sp>
          <p:nvSpPr>
            <p:cNvPr id="226" name="Oval 175">
              <a:extLst>
                <a:ext uri="{FF2B5EF4-FFF2-40B4-BE49-F238E27FC236}">
                  <a16:creationId xmlns:a16="http://schemas.microsoft.com/office/drawing/2014/main" id="{B1C7585C-B502-4220-8CB3-8DBAE4772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7426325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84">
              <a:extLst>
                <a:ext uri="{FF2B5EF4-FFF2-40B4-BE49-F238E27FC236}">
                  <a16:creationId xmlns:a16="http://schemas.microsoft.com/office/drawing/2014/main" id="{601CA39E-E609-410D-A437-E2CFA84C4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6200" y="7515225"/>
              <a:ext cx="450850" cy="450850"/>
            </a:xfrm>
            <a:custGeom>
              <a:avLst/>
              <a:gdLst>
                <a:gd name="T0" fmla="*/ 50 w 142"/>
                <a:gd name="T1" fmla="*/ 18 h 142"/>
                <a:gd name="T2" fmla="*/ 14 w 142"/>
                <a:gd name="T3" fmla="*/ 18 h 142"/>
                <a:gd name="T4" fmla="*/ 32 w 142"/>
                <a:gd name="T5" fmla="*/ 4 h 142"/>
                <a:gd name="T6" fmla="*/ 32 w 142"/>
                <a:gd name="T7" fmla="*/ 32 h 142"/>
                <a:gd name="T8" fmla="*/ 32 w 142"/>
                <a:gd name="T9" fmla="*/ 4 h 142"/>
                <a:gd name="T10" fmla="*/ 62 w 142"/>
                <a:gd name="T11" fmla="*/ 18 h 142"/>
                <a:gd name="T12" fmla="*/ 60 w 142"/>
                <a:gd name="T13" fmla="*/ 32 h 142"/>
                <a:gd name="T14" fmla="*/ 21 w 142"/>
                <a:gd name="T15" fmla="*/ 39 h 142"/>
                <a:gd name="T16" fmla="*/ 0 w 142"/>
                <a:gd name="T17" fmla="*/ 98 h 142"/>
                <a:gd name="T18" fmla="*/ 14 w 142"/>
                <a:gd name="T19" fmla="*/ 132 h 142"/>
                <a:gd name="T20" fmla="*/ 40 w 142"/>
                <a:gd name="T21" fmla="*/ 142 h 142"/>
                <a:gd name="T22" fmla="*/ 50 w 142"/>
                <a:gd name="T23" fmla="*/ 57 h 142"/>
                <a:gd name="T24" fmla="*/ 60 w 142"/>
                <a:gd name="T25" fmla="*/ 101 h 142"/>
                <a:gd name="T26" fmla="*/ 96 w 142"/>
                <a:gd name="T27" fmla="*/ 133 h 142"/>
                <a:gd name="T28" fmla="*/ 76 w 142"/>
                <a:gd name="T29" fmla="*/ 142 h 142"/>
                <a:gd name="T30" fmla="*/ 80 w 142"/>
                <a:gd name="T31" fmla="*/ 137 h 142"/>
                <a:gd name="T32" fmla="*/ 96 w 142"/>
                <a:gd name="T33" fmla="*/ 142 h 142"/>
                <a:gd name="T34" fmla="*/ 101 w 142"/>
                <a:gd name="T35" fmla="*/ 137 h 142"/>
                <a:gd name="T36" fmla="*/ 117 w 142"/>
                <a:gd name="T37" fmla="*/ 142 h 142"/>
                <a:gd name="T38" fmla="*/ 122 w 142"/>
                <a:gd name="T39" fmla="*/ 133 h 142"/>
                <a:gd name="T40" fmla="*/ 101 w 142"/>
                <a:gd name="T41" fmla="*/ 101 h 142"/>
                <a:gd name="T42" fmla="*/ 138 w 142"/>
                <a:gd name="T43" fmla="*/ 32 h 142"/>
                <a:gd name="T44" fmla="*/ 135 w 142"/>
                <a:gd name="T45" fmla="*/ 18 h 142"/>
                <a:gd name="T46" fmla="*/ 46 w 142"/>
                <a:gd name="T47" fmla="*/ 132 h 142"/>
                <a:gd name="T48" fmla="*/ 34 w 142"/>
                <a:gd name="T49" fmla="*/ 138 h 142"/>
                <a:gd name="T50" fmla="*/ 30 w 142"/>
                <a:gd name="T51" fmla="*/ 110 h 142"/>
                <a:gd name="T52" fmla="*/ 24 w 142"/>
                <a:gd name="T53" fmla="*/ 138 h 142"/>
                <a:gd name="T54" fmla="*/ 18 w 142"/>
                <a:gd name="T55" fmla="*/ 69 h 142"/>
                <a:gd name="T56" fmla="*/ 14 w 142"/>
                <a:gd name="T57" fmla="*/ 94 h 142"/>
                <a:gd name="T58" fmla="*/ 5 w 142"/>
                <a:gd name="T59" fmla="*/ 59 h 142"/>
                <a:gd name="T60" fmla="*/ 83 w 142"/>
                <a:gd name="T61" fmla="*/ 43 h 142"/>
                <a:gd name="T62" fmla="*/ 83 w 142"/>
                <a:gd name="T63" fmla="*/ 53 h 142"/>
                <a:gd name="T64" fmla="*/ 133 w 142"/>
                <a:gd name="T65" fmla="*/ 96 h 142"/>
                <a:gd name="T66" fmla="*/ 64 w 142"/>
                <a:gd name="T67" fmla="*/ 57 h 142"/>
                <a:gd name="T68" fmla="*/ 92 w 142"/>
                <a:gd name="T69" fmla="*/ 48 h 142"/>
                <a:gd name="T70" fmla="*/ 64 w 142"/>
                <a:gd name="T71" fmla="*/ 39 h 142"/>
                <a:gd name="T72" fmla="*/ 133 w 142"/>
                <a:gd name="T73" fmla="*/ 32 h 142"/>
                <a:gd name="T74" fmla="*/ 135 w 142"/>
                <a:gd name="T75" fmla="*/ 27 h 142"/>
                <a:gd name="T76" fmla="*/ 60 w 142"/>
                <a:gd name="T77" fmla="*/ 25 h 142"/>
                <a:gd name="T78" fmla="*/ 135 w 142"/>
                <a:gd name="T79" fmla="*/ 23 h 142"/>
                <a:gd name="T80" fmla="*/ 135 w 142"/>
                <a:gd name="T81" fmla="*/ 27 h 142"/>
                <a:gd name="T82" fmla="*/ 96 w 142"/>
                <a:gd name="T83" fmla="*/ 70 h 142"/>
                <a:gd name="T84" fmla="*/ 118 w 142"/>
                <a:gd name="T85" fmla="*/ 66 h 142"/>
                <a:gd name="T86" fmla="*/ 115 w 142"/>
                <a:gd name="T87" fmla="*/ 62 h 142"/>
                <a:gd name="T88" fmla="*/ 126 w 142"/>
                <a:gd name="T89" fmla="*/ 73 h 142"/>
                <a:gd name="T90" fmla="*/ 122 w 142"/>
                <a:gd name="T91" fmla="*/ 70 h 142"/>
                <a:gd name="T92" fmla="*/ 96 w 142"/>
                <a:gd name="T93" fmla="*/ 77 h 142"/>
                <a:gd name="T94" fmla="*/ 81 w 142"/>
                <a:gd name="T95" fmla="*/ 8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42">
                  <a:moveTo>
                    <a:pt x="32" y="37"/>
                  </a:moveTo>
                  <a:cubicBezTo>
                    <a:pt x="42" y="37"/>
                    <a:pt x="50" y="28"/>
                    <a:pt x="50" y="18"/>
                  </a:cubicBezTo>
                  <a:cubicBezTo>
                    <a:pt x="50" y="8"/>
                    <a:pt x="42" y="0"/>
                    <a:pt x="32" y="0"/>
                  </a:cubicBezTo>
                  <a:cubicBezTo>
                    <a:pt x="22" y="0"/>
                    <a:pt x="14" y="8"/>
                    <a:pt x="14" y="18"/>
                  </a:cubicBezTo>
                  <a:cubicBezTo>
                    <a:pt x="14" y="28"/>
                    <a:pt x="22" y="37"/>
                    <a:pt x="32" y="37"/>
                  </a:cubicBezTo>
                  <a:close/>
                  <a:moveTo>
                    <a:pt x="32" y="4"/>
                  </a:moveTo>
                  <a:cubicBezTo>
                    <a:pt x="40" y="4"/>
                    <a:pt x="46" y="11"/>
                    <a:pt x="46" y="18"/>
                  </a:cubicBezTo>
                  <a:cubicBezTo>
                    <a:pt x="46" y="26"/>
                    <a:pt x="40" y="32"/>
                    <a:pt x="32" y="32"/>
                  </a:cubicBezTo>
                  <a:cubicBezTo>
                    <a:pt x="24" y="32"/>
                    <a:pt x="18" y="26"/>
                    <a:pt x="18" y="18"/>
                  </a:cubicBezTo>
                  <a:cubicBezTo>
                    <a:pt x="18" y="11"/>
                    <a:pt x="24" y="4"/>
                    <a:pt x="32" y="4"/>
                  </a:cubicBezTo>
                  <a:close/>
                  <a:moveTo>
                    <a:pt x="135" y="18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18"/>
                    <a:pt x="55" y="21"/>
                    <a:pt x="55" y="25"/>
                  </a:cubicBezTo>
                  <a:cubicBezTo>
                    <a:pt x="55" y="28"/>
                    <a:pt x="57" y="31"/>
                    <a:pt x="60" y="32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9" y="39"/>
                    <a:pt x="0" y="48"/>
                    <a:pt x="0" y="5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7"/>
                    <a:pt x="18" y="142"/>
                    <a:pt x="24" y="142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46" y="142"/>
                    <a:pt x="50" y="137"/>
                    <a:pt x="50" y="132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101" y="142"/>
                    <a:pt x="101" y="142"/>
                    <a:pt x="101" y="142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40" y="31"/>
                    <a:pt x="142" y="28"/>
                    <a:pt x="142" y="25"/>
                  </a:cubicBezTo>
                  <a:cubicBezTo>
                    <a:pt x="142" y="21"/>
                    <a:pt x="139" y="18"/>
                    <a:pt x="135" y="18"/>
                  </a:cubicBezTo>
                  <a:close/>
                  <a:moveTo>
                    <a:pt x="46" y="53"/>
                  </a:moveTo>
                  <a:cubicBezTo>
                    <a:pt x="46" y="132"/>
                    <a:pt x="46" y="132"/>
                    <a:pt x="46" y="132"/>
                  </a:cubicBezTo>
                  <a:cubicBezTo>
                    <a:pt x="46" y="135"/>
                    <a:pt x="43" y="138"/>
                    <a:pt x="40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1" y="138"/>
                    <a:pt x="18" y="135"/>
                    <a:pt x="18" y="132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1"/>
                    <a:pt x="12" y="43"/>
                    <a:pt x="21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5" y="43"/>
                    <a:pt x="87" y="45"/>
                    <a:pt x="87" y="48"/>
                  </a:cubicBezTo>
                  <a:cubicBezTo>
                    <a:pt x="87" y="51"/>
                    <a:pt x="85" y="53"/>
                    <a:pt x="83" y="53"/>
                  </a:cubicBezTo>
                  <a:cubicBezTo>
                    <a:pt x="46" y="53"/>
                    <a:pt x="46" y="53"/>
                    <a:pt x="46" y="53"/>
                  </a:cubicBezTo>
                  <a:close/>
                  <a:moveTo>
                    <a:pt x="133" y="96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8" y="57"/>
                    <a:pt x="92" y="53"/>
                    <a:pt x="92" y="48"/>
                  </a:cubicBezTo>
                  <a:cubicBezTo>
                    <a:pt x="92" y="43"/>
                    <a:pt x="88" y="39"/>
                    <a:pt x="83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96"/>
                    <a:pt x="133" y="96"/>
                    <a:pt x="133" y="96"/>
                  </a:cubicBezTo>
                  <a:close/>
                  <a:moveTo>
                    <a:pt x="135" y="27"/>
                  </a:move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0" y="26"/>
                    <a:pt x="60" y="25"/>
                  </a:cubicBezTo>
                  <a:cubicBezTo>
                    <a:pt x="60" y="24"/>
                    <a:pt x="61" y="23"/>
                    <a:pt x="62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7" y="23"/>
                    <a:pt x="138" y="24"/>
                    <a:pt x="138" y="25"/>
                  </a:cubicBezTo>
                  <a:cubicBezTo>
                    <a:pt x="138" y="26"/>
                    <a:pt x="137" y="27"/>
                    <a:pt x="135" y="27"/>
                  </a:cubicBezTo>
                  <a:close/>
                  <a:moveTo>
                    <a:pt x="81" y="85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84" y="89"/>
                    <a:pt x="84" y="89"/>
                    <a:pt x="84" y="89"/>
                  </a:cubicBezTo>
                  <a:lnTo>
                    <a:pt x="81" y="85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251" descr="group of business persons icon">
            <a:extLst>
              <a:ext uri="{FF2B5EF4-FFF2-40B4-BE49-F238E27FC236}">
                <a16:creationId xmlns:a16="http://schemas.microsoft.com/office/drawing/2014/main" id="{5F98A24F-7A2B-47F3-8848-CAD6C6003FE8}"/>
              </a:ext>
            </a:extLst>
          </p:cNvPr>
          <p:cNvGrpSpPr/>
          <p:nvPr/>
        </p:nvGrpSpPr>
        <p:grpSpPr>
          <a:xfrm>
            <a:off x="2009775" y="7426325"/>
            <a:ext cx="631825" cy="628650"/>
            <a:chOff x="2009775" y="7426325"/>
            <a:chExt cx="631825" cy="628650"/>
          </a:xfrm>
        </p:grpSpPr>
        <p:sp>
          <p:nvSpPr>
            <p:cNvPr id="227" name="Oval 176">
              <a:extLst>
                <a:ext uri="{FF2B5EF4-FFF2-40B4-BE49-F238E27FC236}">
                  <a16:creationId xmlns:a16="http://schemas.microsoft.com/office/drawing/2014/main" id="{5584A4EB-3B5F-4696-83C8-AF28CE3BF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5" y="7426325"/>
              <a:ext cx="631825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85">
              <a:extLst>
                <a:ext uri="{FF2B5EF4-FFF2-40B4-BE49-F238E27FC236}">
                  <a16:creationId xmlns:a16="http://schemas.microsoft.com/office/drawing/2014/main" id="{46DC4B91-174A-4D95-BABA-C4BA79F5A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8675" y="7505700"/>
              <a:ext cx="454025" cy="444500"/>
            </a:xfrm>
            <a:custGeom>
              <a:avLst/>
              <a:gdLst>
                <a:gd name="T0" fmla="*/ 72 w 143"/>
                <a:gd name="T1" fmla="*/ 0 h 140"/>
                <a:gd name="T2" fmla="*/ 72 w 143"/>
                <a:gd name="T3" fmla="*/ 5 h 140"/>
                <a:gd name="T4" fmla="*/ 57 w 143"/>
                <a:gd name="T5" fmla="*/ 19 h 140"/>
                <a:gd name="T6" fmla="*/ 131 w 143"/>
                <a:gd name="T7" fmla="*/ 36 h 140"/>
                <a:gd name="T8" fmla="*/ 117 w 143"/>
                <a:gd name="T9" fmla="*/ 50 h 140"/>
                <a:gd name="T10" fmla="*/ 117 w 143"/>
                <a:gd name="T11" fmla="*/ 45 h 140"/>
                <a:gd name="T12" fmla="*/ 130 w 143"/>
                <a:gd name="T13" fmla="*/ 51 h 140"/>
                <a:gd name="T14" fmla="*/ 124 w 143"/>
                <a:gd name="T15" fmla="*/ 59 h 140"/>
                <a:gd name="T16" fmla="*/ 109 w 143"/>
                <a:gd name="T17" fmla="*/ 58 h 140"/>
                <a:gd name="T18" fmla="*/ 103 w 143"/>
                <a:gd name="T19" fmla="*/ 51 h 140"/>
                <a:gd name="T20" fmla="*/ 79 w 143"/>
                <a:gd name="T21" fmla="*/ 56 h 140"/>
                <a:gd name="T22" fmla="*/ 79 w 143"/>
                <a:gd name="T23" fmla="*/ 43 h 140"/>
                <a:gd name="T24" fmla="*/ 66 w 143"/>
                <a:gd name="T25" fmla="*/ 47 h 140"/>
                <a:gd name="T26" fmla="*/ 42 w 143"/>
                <a:gd name="T27" fmla="*/ 52 h 140"/>
                <a:gd name="T28" fmla="*/ 32 w 143"/>
                <a:gd name="T29" fmla="*/ 59 h 140"/>
                <a:gd name="T30" fmla="*/ 19 w 143"/>
                <a:gd name="T31" fmla="*/ 54 h 140"/>
                <a:gd name="T32" fmla="*/ 20 w 143"/>
                <a:gd name="T33" fmla="*/ 65 h 140"/>
                <a:gd name="T34" fmla="*/ 0 w 143"/>
                <a:gd name="T35" fmla="*/ 100 h 140"/>
                <a:gd name="T36" fmla="*/ 45 w 143"/>
                <a:gd name="T37" fmla="*/ 135 h 140"/>
                <a:gd name="T38" fmla="*/ 50 w 143"/>
                <a:gd name="T39" fmla="*/ 140 h 140"/>
                <a:gd name="T40" fmla="*/ 98 w 143"/>
                <a:gd name="T41" fmla="*/ 97 h 140"/>
                <a:gd name="T42" fmla="*/ 135 w 143"/>
                <a:gd name="T43" fmla="*/ 100 h 140"/>
                <a:gd name="T44" fmla="*/ 130 w 143"/>
                <a:gd name="T45" fmla="*/ 51 h 140"/>
                <a:gd name="T46" fmla="*/ 30 w 143"/>
                <a:gd name="T47" fmla="*/ 70 h 140"/>
                <a:gd name="T48" fmla="*/ 27 w 143"/>
                <a:gd name="T49" fmla="*/ 58 h 140"/>
                <a:gd name="T50" fmla="*/ 29 w 143"/>
                <a:gd name="T51" fmla="*/ 104 h 140"/>
                <a:gd name="T52" fmla="*/ 12 w 143"/>
                <a:gd name="T53" fmla="*/ 130 h 140"/>
                <a:gd name="T54" fmla="*/ 5 w 143"/>
                <a:gd name="T55" fmla="*/ 68 h 140"/>
                <a:gd name="T56" fmla="*/ 41 w 143"/>
                <a:gd name="T57" fmla="*/ 59 h 140"/>
                <a:gd name="T58" fmla="*/ 72 w 143"/>
                <a:gd name="T59" fmla="*/ 47 h 140"/>
                <a:gd name="T60" fmla="*/ 67 w 143"/>
                <a:gd name="T61" fmla="*/ 63 h 140"/>
                <a:gd name="T62" fmla="*/ 88 w 143"/>
                <a:gd name="T63" fmla="*/ 92 h 140"/>
                <a:gd name="T64" fmla="*/ 74 w 143"/>
                <a:gd name="T65" fmla="*/ 102 h 140"/>
                <a:gd name="T66" fmla="*/ 55 w 143"/>
                <a:gd name="T67" fmla="*/ 135 h 140"/>
                <a:gd name="T68" fmla="*/ 45 w 143"/>
                <a:gd name="T69" fmla="*/ 59 h 140"/>
                <a:gd name="T70" fmla="*/ 90 w 143"/>
                <a:gd name="T71" fmla="*/ 45 h 140"/>
                <a:gd name="T72" fmla="*/ 117 w 143"/>
                <a:gd name="T73" fmla="*/ 58 h 140"/>
                <a:gd name="T74" fmla="*/ 117 w 143"/>
                <a:gd name="T75" fmla="*/ 77 h 140"/>
                <a:gd name="T76" fmla="*/ 138 w 143"/>
                <a:gd name="T77" fmla="*/ 95 h 140"/>
                <a:gd name="T78" fmla="*/ 119 w 143"/>
                <a:gd name="T79" fmla="*/ 130 h 140"/>
                <a:gd name="T80" fmla="*/ 114 w 143"/>
                <a:gd name="T81" fmla="*/ 130 h 140"/>
                <a:gd name="T82" fmla="*/ 117 w 143"/>
                <a:gd name="T83" fmla="*/ 87 h 140"/>
                <a:gd name="T84" fmla="*/ 138 w 143"/>
                <a:gd name="T85" fmla="*/ 95 h 140"/>
                <a:gd name="T86" fmla="*/ 26 w 143"/>
                <a:gd name="T87" fmla="*/ 21 h 140"/>
                <a:gd name="T88" fmla="*/ 26 w 143"/>
                <a:gd name="T89" fmla="*/ 26 h 140"/>
                <a:gd name="T90" fmla="*/ 17 w 143"/>
                <a:gd name="T91" fmla="*/ 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140">
                  <a:moveTo>
                    <a:pt x="72" y="38"/>
                  </a:moveTo>
                  <a:cubicBezTo>
                    <a:pt x="82" y="38"/>
                    <a:pt x="90" y="29"/>
                    <a:pt x="90" y="19"/>
                  </a:cubicBezTo>
                  <a:cubicBezTo>
                    <a:pt x="90" y="9"/>
                    <a:pt x="82" y="0"/>
                    <a:pt x="72" y="0"/>
                  </a:cubicBezTo>
                  <a:cubicBezTo>
                    <a:pt x="61" y="0"/>
                    <a:pt x="53" y="9"/>
                    <a:pt x="53" y="19"/>
                  </a:cubicBezTo>
                  <a:cubicBezTo>
                    <a:pt x="53" y="29"/>
                    <a:pt x="61" y="38"/>
                    <a:pt x="72" y="38"/>
                  </a:cubicBezTo>
                  <a:close/>
                  <a:moveTo>
                    <a:pt x="72" y="5"/>
                  </a:moveTo>
                  <a:cubicBezTo>
                    <a:pt x="79" y="5"/>
                    <a:pt x="86" y="11"/>
                    <a:pt x="86" y="19"/>
                  </a:cubicBezTo>
                  <a:cubicBezTo>
                    <a:pt x="86" y="27"/>
                    <a:pt x="79" y="33"/>
                    <a:pt x="72" y="33"/>
                  </a:cubicBezTo>
                  <a:cubicBezTo>
                    <a:pt x="64" y="33"/>
                    <a:pt x="57" y="27"/>
                    <a:pt x="57" y="19"/>
                  </a:cubicBezTo>
                  <a:cubicBezTo>
                    <a:pt x="57" y="11"/>
                    <a:pt x="64" y="5"/>
                    <a:pt x="72" y="5"/>
                  </a:cubicBezTo>
                  <a:close/>
                  <a:moveTo>
                    <a:pt x="117" y="50"/>
                  </a:moveTo>
                  <a:cubicBezTo>
                    <a:pt x="124" y="50"/>
                    <a:pt x="131" y="43"/>
                    <a:pt x="131" y="36"/>
                  </a:cubicBezTo>
                  <a:cubicBezTo>
                    <a:pt x="131" y="28"/>
                    <a:pt x="124" y="21"/>
                    <a:pt x="117" y="21"/>
                  </a:cubicBezTo>
                  <a:cubicBezTo>
                    <a:pt x="109" y="21"/>
                    <a:pt x="102" y="28"/>
                    <a:pt x="102" y="36"/>
                  </a:cubicBezTo>
                  <a:cubicBezTo>
                    <a:pt x="102" y="43"/>
                    <a:pt x="109" y="50"/>
                    <a:pt x="117" y="50"/>
                  </a:cubicBezTo>
                  <a:close/>
                  <a:moveTo>
                    <a:pt x="117" y="26"/>
                  </a:moveTo>
                  <a:cubicBezTo>
                    <a:pt x="122" y="26"/>
                    <a:pt x="126" y="30"/>
                    <a:pt x="126" y="36"/>
                  </a:cubicBezTo>
                  <a:cubicBezTo>
                    <a:pt x="126" y="41"/>
                    <a:pt x="122" y="45"/>
                    <a:pt x="117" y="45"/>
                  </a:cubicBezTo>
                  <a:cubicBezTo>
                    <a:pt x="111" y="45"/>
                    <a:pt x="107" y="41"/>
                    <a:pt x="107" y="36"/>
                  </a:cubicBezTo>
                  <a:cubicBezTo>
                    <a:pt x="107" y="30"/>
                    <a:pt x="111" y="26"/>
                    <a:pt x="117" y="26"/>
                  </a:cubicBezTo>
                  <a:close/>
                  <a:moveTo>
                    <a:pt x="130" y="51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4"/>
                    <a:pt x="124" y="54"/>
                    <a:pt x="124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2"/>
                    <a:pt x="101" y="52"/>
                  </a:cubicBezTo>
                  <a:cubicBezTo>
                    <a:pt x="97" y="43"/>
                    <a:pt x="88" y="39"/>
                    <a:pt x="88" y="39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46" y="42"/>
                    <a:pt x="42" y="52"/>
                  </a:cubicBezTo>
                  <a:cubicBezTo>
                    <a:pt x="42" y="52"/>
                    <a:pt x="40" y="51"/>
                    <a:pt x="40" y="5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0" y="55"/>
                    <a:pt x="0" y="6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43" y="56"/>
                    <a:pt x="130" y="51"/>
                    <a:pt x="130" y="51"/>
                  </a:cubicBezTo>
                  <a:close/>
                  <a:moveTo>
                    <a:pt x="27" y="58"/>
                  </a:moveTo>
                  <a:cubicBezTo>
                    <a:pt x="27" y="58"/>
                    <a:pt x="27" y="58"/>
                    <a:pt x="27" y="58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3" y="71"/>
                    <a:pt x="23" y="71"/>
                    <a:pt x="23" y="71"/>
                  </a:cubicBezTo>
                  <a:lnTo>
                    <a:pt x="27" y="58"/>
                  </a:lnTo>
                  <a:close/>
                  <a:moveTo>
                    <a:pt x="41" y="130"/>
                  </a:moveTo>
                  <a:cubicBezTo>
                    <a:pt x="29" y="130"/>
                    <a:pt x="29" y="130"/>
                    <a:pt x="29" y="130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3"/>
                    <a:pt x="7" y="59"/>
                    <a:pt x="11" y="5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1" y="130"/>
                  </a:lnTo>
                  <a:close/>
                  <a:moveTo>
                    <a:pt x="71" y="47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67" y="63"/>
                    <a:pt x="67" y="63"/>
                    <a:pt x="67" y="63"/>
                  </a:cubicBezTo>
                  <a:lnTo>
                    <a:pt x="71" y="47"/>
                  </a:lnTo>
                  <a:close/>
                  <a:moveTo>
                    <a:pt x="98" y="92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4"/>
                    <a:pt x="48" y="48"/>
                    <a:pt x="53" y="45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5" y="48"/>
                    <a:pt x="98" y="54"/>
                    <a:pt x="98" y="59"/>
                  </a:cubicBezTo>
                  <a:cubicBezTo>
                    <a:pt x="98" y="92"/>
                    <a:pt x="98" y="92"/>
                    <a:pt x="98" y="92"/>
                  </a:cubicBezTo>
                  <a:close/>
                  <a:moveTo>
                    <a:pt x="117" y="58"/>
                  </a:moveTo>
                  <a:cubicBezTo>
                    <a:pt x="117" y="58"/>
                    <a:pt x="117" y="58"/>
                    <a:pt x="117" y="58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4" y="71"/>
                    <a:pt x="114" y="71"/>
                    <a:pt x="114" y="71"/>
                  </a:cubicBezTo>
                  <a:lnTo>
                    <a:pt x="117" y="58"/>
                  </a:lnTo>
                  <a:close/>
                  <a:moveTo>
                    <a:pt x="138" y="95"/>
                  </a:moveTo>
                  <a:cubicBezTo>
                    <a:pt x="131" y="95"/>
                    <a:pt x="131" y="95"/>
                    <a:pt x="131" y="95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6" y="59"/>
                    <a:pt x="138" y="63"/>
                    <a:pt x="138" y="68"/>
                  </a:cubicBezTo>
                  <a:cubicBezTo>
                    <a:pt x="138" y="95"/>
                    <a:pt x="138" y="95"/>
                    <a:pt x="138" y="95"/>
                  </a:cubicBezTo>
                  <a:close/>
                  <a:moveTo>
                    <a:pt x="26" y="50"/>
                  </a:moveTo>
                  <a:cubicBezTo>
                    <a:pt x="34" y="50"/>
                    <a:pt x="41" y="43"/>
                    <a:pt x="41" y="36"/>
                  </a:cubicBezTo>
                  <a:cubicBezTo>
                    <a:pt x="41" y="28"/>
                    <a:pt x="34" y="21"/>
                    <a:pt x="26" y="21"/>
                  </a:cubicBezTo>
                  <a:cubicBezTo>
                    <a:pt x="19" y="21"/>
                    <a:pt x="12" y="28"/>
                    <a:pt x="12" y="36"/>
                  </a:cubicBezTo>
                  <a:cubicBezTo>
                    <a:pt x="12" y="43"/>
                    <a:pt x="19" y="50"/>
                    <a:pt x="26" y="50"/>
                  </a:cubicBezTo>
                  <a:close/>
                  <a:moveTo>
                    <a:pt x="26" y="26"/>
                  </a:moveTo>
                  <a:cubicBezTo>
                    <a:pt x="32" y="26"/>
                    <a:pt x="36" y="30"/>
                    <a:pt x="36" y="36"/>
                  </a:cubicBezTo>
                  <a:cubicBezTo>
                    <a:pt x="36" y="41"/>
                    <a:pt x="32" y="45"/>
                    <a:pt x="26" y="45"/>
                  </a:cubicBezTo>
                  <a:cubicBezTo>
                    <a:pt x="21" y="45"/>
                    <a:pt x="17" y="41"/>
                    <a:pt x="17" y="36"/>
                  </a:cubicBezTo>
                  <a:cubicBezTo>
                    <a:pt x="17" y="30"/>
                    <a:pt x="21" y="26"/>
                    <a:pt x="26" y="26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3" name="Group 252" descr="traveler and suitcase icon">
            <a:extLst>
              <a:ext uri="{FF2B5EF4-FFF2-40B4-BE49-F238E27FC236}">
                <a16:creationId xmlns:a16="http://schemas.microsoft.com/office/drawing/2014/main" id="{EF67F0FA-FE96-4FB7-BC67-21E68A7D4920}"/>
              </a:ext>
            </a:extLst>
          </p:cNvPr>
          <p:cNvGrpSpPr/>
          <p:nvPr/>
        </p:nvGrpSpPr>
        <p:grpSpPr>
          <a:xfrm>
            <a:off x="2765425" y="7426325"/>
            <a:ext cx="628650" cy="628650"/>
            <a:chOff x="2765425" y="7426325"/>
            <a:chExt cx="628650" cy="628650"/>
          </a:xfrm>
        </p:grpSpPr>
        <p:sp>
          <p:nvSpPr>
            <p:cNvPr id="228" name="Oval 177">
              <a:extLst>
                <a:ext uri="{FF2B5EF4-FFF2-40B4-BE49-F238E27FC236}">
                  <a16:creationId xmlns:a16="http://schemas.microsoft.com/office/drawing/2014/main" id="{4C70216E-6D9C-4ACB-B752-66B780FAB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7426325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86">
              <a:extLst>
                <a:ext uri="{FF2B5EF4-FFF2-40B4-BE49-F238E27FC236}">
                  <a16:creationId xmlns:a16="http://schemas.microsoft.com/office/drawing/2014/main" id="{757132A3-7D71-40EA-B7BE-AF4C6C976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625" y="7483475"/>
              <a:ext cx="450850" cy="454025"/>
            </a:xfrm>
            <a:custGeom>
              <a:avLst/>
              <a:gdLst>
                <a:gd name="T0" fmla="*/ 133 w 142"/>
                <a:gd name="T1" fmla="*/ 21 h 143"/>
                <a:gd name="T2" fmla="*/ 92 w 142"/>
                <a:gd name="T3" fmla="*/ 21 h 143"/>
                <a:gd name="T4" fmla="*/ 112 w 142"/>
                <a:gd name="T5" fmla="*/ 5 h 143"/>
                <a:gd name="T6" fmla="*/ 112 w 142"/>
                <a:gd name="T7" fmla="*/ 37 h 143"/>
                <a:gd name="T8" fmla="*/ 112 w 142"/>
                <a:gd name="T9" fmla="*/ 5 h 143"/>
                <a:gd name="T10" fmla="*/ 133 w 142"/>
                <a:gd name="T11" fmla="*/ 36 h 143"/>
                <a:gd name="T12" fmla="*/ 112 w 142"/>
                <a:gd name="T13" fmla="*/ 46 h 143"/>
                <a:gd name="T14" fmla="*/ 92 w 142"/>
                <a:gd name="T15" fmla="*/ 36 h 143"/>
                <a:gd name="T16" fmla="*/ 82 w 142"/>
                <a:gd name="T17" fmla="*/ 51 h 143"/>
                <a:gd name="T18" fmla="*/ 92 w 142"/>
                <a:gd name="T19" fmla="*/ 99 h 143"/>
                <a:gd name="T20" fmla="*/ 133 w 142"/>
                <a:gd name="T21" fmla="*/ 143 h 143"/>
                <a:gd name="T22" fmla="*/ 142 w 142"/>
                <a:gd name="T23" fmla="*/ 99 h 143"/>
                <a:gd name="T24" fmla="*/ 134 w 142"/>
                <a:gd name="T25" fmla="*/ 37 h 143"/>
                <a:gd name="T26" fmla="*/ 128 w 142"/>
                <a:gd name="T27" fmla="*/ 94 h 143"/>
                <a:gd name="T28" fmla="*/ 115 w 142"/>
                <a:gd name="T29" fmla="*/ 138 h 143"/>
                <a:gd name="T30" fmla="*/ 110 w 142"/>
                <a:gd name="T31" fmla="*/ 106 h 143"/>
                <a:gd name="T32" fmla="*/ 96 w 142"/>
                <a:gd name="T33" fmla="*/ 138 h 143"/>
                <a:gd name="T34" fmla="*/ 87 w 142"/>
                <a:gd name="T35" fmla="*/ 94 h 143"/>
                <a:gd name="T36" fmla="*/ 91 w 142"/>
                <a:gd name="T37" fmla="*/ 42 h 143"/>
                <a:gd name="T38" fmla="*/ 133 w 142"/>
                <a:gd name="T39" fmla="*/ 42 h 143"/>
                <a:gd name="T40" fmla="*/ 138 w 142"/>
                <a:gd name="T41" fmla="*/ 94 h 143"/>
                <a:gd name="T42" fmla="*/ 55 w 142"/>
                <a:gd name="T43" fmla="*/ 90 h 143"/>
                <a:gd name="T44" fmla="*/ 50 w 142"/>
                <a:gd name="T45" fmla="*/ 78 h 143"/>
                <a:gd name="T46" fmla="*/ 23 w 142"/>
                <a:gd name="T47" fmla="*/ 83 h 143"/>
                <a:gd name="T48" fmla="*/ 11 w 142"/>
                <a:gd name="T49" fmla="*/ 90 h 143"/>
                <a:gd name="T50" fmla="*/ 0 w 142"/>
                <a:gd name="T51" fmla="*/ 131 h 143"/>
                <a:gd name="T52" fmla="*/ 66 w 142"/>
                <a:gd name="T53" fmla="*/ 143 h 143"/>
                <a:gd name="T54" fmla="*/ 78 w 142"/>
                <a:gd name="T55" fmla="*/ 101 h 143"/>
                <a:gd name="T56" fmla="*/ 27 w 142"/>
                <a:gd name="T57" fmla="*/ 83 h 143"/>
                <a:gd name="T58" fmla="*/ 50 w 142"/>
                <a:gd name="T59" fmla="*/ 90 h 143"/>
                <a:gd name="T60" fmla="*/ 27 w 142"/>
                <a:gd name="T61" fmla="*/ 83 h 143"/>
                <a:gd name="T62" fmla="*/ 11 w 142"/>
                <a:gd name="T63" fmla="*/ 138 h 143"/>
                <a:gd name="T64" fmla="*/ 4 w 142"/>
                <a:gd name="T65" fmla="*/ 101 h 143"/>
                <a:gd name="T66" fmla="*/ 16 w 142"/>
                <a:gd name="T67" fmla="*/ 94 h 143"/>
                <a:gd name="T68" fmla="*/ 11 w 142"/>
                <a:gd name="T69" fmla="*/ 104 h 143"/>
                <a:gd name="T70" fmla="*/ 16 w 142"/>
                <a:gd name="T71" fmla="*/ 117 h 143"/>
                <a:gd name="T72" fmla="*/ 16 w 142"/>
                <a:gd name="T73" fmla="*/ 108 h 143"/>
                <a:gd name="T74" fmla="*/ 21 w 142"/>
                <a:gd name="T75" fmla="*/ 113 h 143"/>
                <a:gd name="T76" fmla="*/ 16 w 142"/>
                <a:gd name="T77" fmla="*/ 108 h 143"/>
                <a:gd name="T78" fmla="*/ 21 w 142"/>
                <a:gd name="T79" fmla="*/ 138 h 143"/>
                <a:gd name="T80" fmla="*/ 25 w 142"/>
                <a:gd name="T81" fmla="*/ 117 h 143"/>
                <a:gd name="T82" fmla="*/ 21 w 142"/>
                <a:gd name="T83" fmla="*/ 104 h 143"/>
                <a:gd name="T84" fmla="*/ 57 w 142"/>
                <a:gd name="T85" fmla="*/ 94 h 143"/>
                <a:gd name="T86" fmla="*/ 53 w 142"/>
                <a:gd name="T87" fmla="*/ 104 h 143"/>
                <a:gd name="T88" fmla="*/ 57 w 142"/>
                <a:gd name="T89" fmla="*/ 117 h 143"/>
                <a:gd name="T90" fmla="*/ 57 w 142"/>
                <a:gd name="T91" fmla="*/ 108 h 143"/>
                <a:gd name="T92" fmla="*/ 62 w 142"/>
                <a:gd name="T93" fmla="*/ 113 h 143"/>
                <a:gd name="T94" fmla="*/ 57 w 142"/>
                <a:gd name="T95" fmla="*/ 108 h 143"/>
                <a:gd name="T96" fmla="*/ 66 w 142"/>
                <a:gd name="T97" fmla="*/ 138 h 143"/>
                <a:gd name="T98" fmla="*/ 62 w 142"/>
                <a:gd name="T99" fmla="*/ 117 h 143"/>
                <a:gd name="T100" fmla="*/ 66 w 142"/>
                <a:gd name="T101" fmla="*/ 104 h 143"/>
                <a:gd name="T102" fmla="*/ 62 w 142"/>
                <a:gd name="T103" fmla="*/ 94 h 143"/>
                <a:gd name="T104" fmla="*/ 73 w 142"/>
                <a:gd name="T105" fmla="*/ 10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143">
                  <a:moveTo>
                    <a:pt x="112" y="42"/>
                  </a:moveTo>
                  <a:cubicBezTo>
                    <a:pt x="124" y="42"/>
                    <a:pt x="133" y="32"/>
                    <a:pt x="133" y="21"/>
                  </a:cubicBezTo>
                  <a:cubicBezTo>
                    <a:pt x="133" y="10"/>
                    <a:pt x="124" y="0"/>
                    <a:pt x="112" y="0"/>
                  </a:cubicBezTo>
                  <a:cubicBezTo>
                    <a:pt x="101" y="0"/>
                    <a:pt x="92" y="10"/>
                    <a:pt x="92" y="21"/>
                  </a:cubicBezTo>
                  <a:cubicBezTo>
                    <a:pt x="92" y="32"/>
                    <a:pt x="101" y="42"/>
                    <a:pt x="112" y="42"/>
                  </a:cubicBezTo>
                  <a:close/>
                  <a:moveTo>
                    <a:pt x="112" y="5"/>
                  </a:moveTo>
                  <a:cubicBezTo>
                    <a:pt x="121" y="5"/>
                    <a:pt x="128" y="12"/>
                    <a:pt x="128" y="21"/>
                  </a:cubicBezTo>
                  <a:cubicBezTo>
                    <a:pt x="128" y="30"/>
                    <a:pt x="121" y="37"/>
                    <a:pt x="112" y="37"/>
                  </a:cubicBezTo>
                  <a:cubicBezTo>
                    <a:pt x="103" y="37"/>
                    <a:pt x="96" y="30"/>
                    <a:pt x="96" y="21"/>
                  </a:cubicBezTo>
                  <a:cubicBezTo>
                    <a:pt x="96" y="12"/>
                    <a:pt x="103" y="5"/>
                    <a:pt x="112" y="5"/>
                  </a:cubicBezTo>
                  <a:close/>
                  <a:moveTo>
                    <a:pt x="134" y="37"/>
                  </a:moveTo>
                  <a:cubicBezTo>
                    <a:pt x="133" y="36"/>
                    <a:pt x="133" y="36"/>
                    <a:pt x="133" y="3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7" y="43"/>
                    <a:pt x="120" y="46"/>
                    <a:pt x="112" y="46"/>
                  </a:cubicBezTo>
                  <a:cubicBezTo>
                    <a:pt x="105" y="46"/>
                    <a:pt x="98" y="43"/>
                    <a:pt x="93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6" y="40"/>
                    <a:pt x="82" y="45"/>
                    <a:pt x="82" y="51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45"/>
                    <a:pt x="139" y="40"/>
                    <a:pt x="134" y="37"/>
                  </a:cubicBezTo>
                  <a:close/>
                  <a:moveTo>
                    <a:pt x="138" y="94"/>
                  </a:moveTo>
                  <a:cubicBezTo>
                    <a:pt x="128" y="94"/>
                    <a:pt x="128" y="94"/>
                    <a:pt x="128" y="94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9" y="44"/>
                    <a:pt x="91" y="42"/>
                  </a:cubicBezTo>
                  <a:cubicBezTo>
                    <a:pt x="97" y="48"/>
                    <a:pt x="104" y="51"/>
                    <a:pt x="112" y="51"/>
                  </a:cubicBezTo>
                  <a:cubicBezTo>
                    <a:pt x="120" y="51"/>
                    <a:pt x="128" y="48"/>
                    <a:pt x="133" y="42"/>
                  </a:cubicBezTo>
                  <a:cubicBezTo>
                    <a:pt x="136" y="44"/>
                    <a:pt x="138" y="47"/>
                    <a:pt x="138" y="51"/>
                  </a:cubicBezTo>
                  <a:cubicBezTo>
                    <a:pt x="138" y="94"/>
                    <a:pt x="138" y="94"/>
                    <a:pt x="138" y="94"/>
                  </a:cubicBezTo>
                  <a:close/>
                  <a:moveTo>
                    <a:pt x="66" y="90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0"/>
                    <a:pt x="53" y="78"/>
                    <a:pt x="50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5" y="78"/>
                    <a:pt x="23" y="80"/>
                    <a:pt x="23" y="83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5" y="90"/>
                    <a:pt x="0" y="95"/>
                    <a:pt x="0" y="10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7"/>
                    <a:pt x="5" y="143"/>
                    <a:pt x="11" y="14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3" y="143"/>
                    <a:pt x="78" y="137"/>
                    <a:pt x="78" y="13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5"/>
                    <a:pt x="73" y="90"/>
                    <a:pt x="66" y="90"/>
                  </a:cubicBezTo>
                  <a:close/>
                  <a:moveTo>
                    <a:pt x="27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27" y="90"/>
                    <a:pt x="27" y="90"/>
                    <a:pt x="27" y="90"/>
                  </a:cubicBezTo>
                  <a:lnTo>
                    <a:pt x="27" y="83"/>
                  </a:lnTo>
                  <a:close/>
                  <a:moveTo>
                    <a:pt x="16" y="138"/>
                  </a:moveTo>
                  <a:cubicBezTo>
                    <a:pt x="11" y="138"/>
                    <a:pt x="11" y="138"/>
                    <a:pt x="11" y="138"/>
                  </a:cubicBezTo>
                  <a:cubicBezTo>
                    <a:pt x="8" y="138"/>
                    <a:pt x="4" y="135"/>
                    <a:pt x="4" y="13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97"/>
                    <a:pt x="8" y="94"/>
                    <a:pt x="11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6" y="117"/>
                    <a:pt x="16" y="117"/>
                    <a:pt x="16" y="117"/>
                  </a:cubicBezTo>
                  <a:lnTo>
                    <a:pt x="16" y="138"/>
                  </a:lnTo>
                  <a:close/>
                  <a:moveTo>
                    <a:pt x="16" y="108"/>
                  </a:moveTo>
                  <a:cubicBezTo>
                    <a:pt x="21" y="108"/>
                    <a:pt x="21" y="108"/>
                    <a:pt x="21" y="108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6" y="113"/>
                    <a:pt x="16" y="113"/>
                    <a:pt x="16" y="113"/>
                  </a:cubicBezTo>
                  <a:lnTo>
                    <a:pt x="16" y="108"/>
                  </a:lnTo>
                  <a:close/>
                  <a:moveTo>
                    <a:pt x="57" y="138"/>
                  </a:moveTo>
                  <a:cubicBezTo>
                    <a:pt x="21" y="138"/>
                    <a:pt x="21" y="138"/>
                    <a:pt x="21" y="138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7" y="117"/>
                    <a:pt x="57" y="117"/>
                    <a:pt x="57" y="117"/>
                  </a:cubicBezTo>
                  <a:lnTo>
                    <a:pt x="57" y="138"/>
                  </a:lnTo>
                  <a:close/>
                  <a:moveTo>
                    <a:pt x="57" y="108"/>
                  </a:moveTo>
                  <a:cubicBezTo>
                    <a:pt x="62" y="108"/>
                    <a:pt x="62" y="108"/>
                    <a:pt x="62" y="108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57" y="113"/>
                    <a:pt x="57" y="113"/>
                    <a:pt x="57" y="113"/>
                  </a:cubicBezTo>
                  <a:lnTo>
                    <a:pt x="57" y="108"/>
                  </a:lnTo>
                  <a:close/>
                  <a:moveTo>
                    <a:pt x="73" y="131"/>
                  </a:moveTo>
                  <a:cubicBezTo>
                    <a:pt x="73" y="135"/>
                    <a:pt x="70" y="138"/>
                    <a:pt x="66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70" y="94"/>
                    <a:pt x="73" y="97"/>
                    <a:pt x="73" y="101"/>
                  </a:cubicBezTo>
                  <a:lnTo>
                    <a:pt x="73" y="131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4" name="Group 253" descr="conversation icon">
            <a:extLst>
              <a:ext uri="{FF2B5EF4-FFF2-40B4-BE49-F238E27FC236}">
                <a16:creationId xmlns:a16="http://schemas.microsoft.com/office/drawing/2014/main" id="{2EC56E8E-7B65-4DFD-B74A-7744DB881AF4}"/>
              </a:ext>
            </a:extLst>
          </p:cNvPr>
          <p:cNvGrpSpPr/>
          <p:nvPr/>
        </p:nvGrpSpPr>
        <p:grpSpPr>
          <a:xfrm>
            <a:off x="3517900" y="7426325"/>
            <a:ext cx="631825" cy="628650"/>
            <a:chOff x="3517900" y="7426325"/>
            <a:chExt cx="631825" cy="628650"/>
          </a:xfrm>
        </p:grpSpPr>
        <p:sp>
          <p:nvSpPr>
            <p:cNvPr id="229" name="Oval 178">
              <a:extLst>
                <a:ext uri="{FF2B5EF4-FFF2-40B4-BE49-F238E27FC236}">
                  <a16:creationId xmlns:a16="http://schemas.microsoft.com/office/drawing/2014/main" id="{3CF804A5-AC61-40E2-A73C-44F5F5D5A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900" y="7426325"/>
              <a:ext cx="631825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87">
              <a:extLst>
                <a:ext uri="{FF2B5EF4-FFF2-40B4-BE49-F238E27FC236}">
                  <a16:creationId xmlns:a16="http://schemas.microsoft.com/office/drawing/2014/main" id="{B2C004F5-671C-4112-861D-D392688F3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5" y="7496175"/>
              <a:ext cx="393700" cy="454025"/>
            </a:xfrm>
            <a:custGeom>
              <a:avLst/>
              <a:gdLst>
                <a:gd name="T0" fmla="*/ 25 w 124"/>
                <a:gd name="T1" fmla="*/ 58 h 143"/>
                <a:gd name="T2" fmla="*/ 0 w 124"/>
                <a:gd name="T3" fmla="*/ 101 h 143"/>
                <a:gd name="T4" fmla="*/ 11 w 124"/>
                <a:gd name="T5" fmla="*/ 143 h 143"/>
                <a:gd name="T6" fmla="*/ 50 w 124"/>
                <a:gd name="T7" fmla="*/ 120 h 143"/>
                <a:gd name="T8" fmla="*/ 25 w 124"/>
                <a:gd name="T9" fmla="*/ 62 h 143"/>
                <a:gd name="T10" fmla="*/ 14 w 124"/>
                <a:gd name="T11" fmla="*/ 74 h 143"/>
                <a:gd name="T12" fmla="*/ 39 w 124"/>
                <a:gd name="T13" fmla="*/ 115 h 143"/>
                <a:gd name="T14" fmla="*/ 34 w 124"/>
                <a:gd name="T15" fmla="*/ 138 h 143"/>
                <a:gd name="T16" fmla="*/ 23 w 124"/>
                <a:gd name="T17" fmla="*/ 122 h 143"/>
                <a:gd name="T18" fmla="*/ 16 w 124"/>
                <a:gd name="T19" fmla="*/ 104 h 143"/>
                <a:gd name="T20" fmla="*/ 4 w 124"/>
                <a:gd name="T21" fmla="*/ 115 h 143"/>
                <a:gd name="T22" fmla="*/ 25 w 124"/>
                <a:gd name="T23" fmla="*/ 90 h 143"/>
                <a:gd name="T24" fmla="*/ 46 w 124"/>
                <a:gd name="T25" fmla="*/ 115 h 143"/>
                <a:gd name="T26" fmla="*/ 98 w 124"/>
                <a:gd name="T27" fmla="*/ 58 h 143"/>
                <a:gd name="T28" fmla="*/ 73 w 124"/>
                <a:gd name="T29" fmla="*/ 101 h 143"/>
                <a:gd name="T30" fmla="*/ 85 w 124"/>
                <a:gd name="T31" fmla="*/ 143 h 143"/>
                <a:gd name="T32" fmla="*/ 124 w 124"/>
                <a:gd name="T33" fmla="*/ 120 h 143"/>
                <a:gd name="T34" fmla="*/ 98 w 124"/>
                <a:gd name="T35" fmla="*/ 62 h 143"/>
                <a:gd name="T36" fmla="*/ 87 w 124"/>
                <a:gd name="T37" fmla="*/ 74 h 143"/>
                <a:gd name="T38" fmla="*/ 112 w 124"/>
                <a:gd name="T39" fmla="*/ 115 h 143"/>
                <a:gd name="T40" fmla="*/ 108 w 124"/>
                <a:gd name="T41" fmla="*/ 138 h 143"/>
                <a:gd name="T42" fmla="*/ 96 w 124"/>
                <a:gd name="T43" fmla="*/ 122 h 143"/>
                <a:gd name="T44" fmla="*/ 89 w 124"/>
                <a:gd name="T45" fmla="*/ 104 h 143"/>
                <a:gd name="T46" fmla="*/ 78 w 124"/>
                <a:gd name="T47" fmla="*/ 115 h 143"/>
                <a:gd name="T48" fmla="*/ 98 w 124"/>
                <a:gd name="T49" fmla="*/ 90 h 143"/>
                <a:gd name="T50" fmla="*/ 119 w 124"/>
                <a:gd name="T51" fmla="*/ 115 h 143"/>
                <a:gd name="T52" fmla="*/ 96 w 124"/>
                <a:gd name="T53" fmla="*/ 46 h 143"/>
                <a:gd name="T54" fmla="*/ 96 w 124"/>
                <a:gd name="T55" fmla="*/ 10 h 143"/>
                <a:gd name="T56" fmla="*/ 69 w 124"/>
                <a:gd name="T57" fmla="*/ 0 h 143"/>
                <a:gd name="T58" fmla="*/ 20 w 124"/>
                <a:gd name="T59" fmla="*/ 30 h 143"/>
                <a:gd name="T60" fmla="*/ 30 w 124"/>
                <a:gd name="T61" fmla="*/ 46 h 143"/>
                <a:gd name="T62" fmla="*/ 48 w 124"/>
                <a:gd name="T63" fmla="*/ 39 h 143"/>
                <a:gd name="T64" fmla="*/ 92 w 124"/>
                <a:gd name="T65" fmla="*/ 55 h 143"/>
                <a:gd name="T66" fmla="*/ 40 w 124"/>
                <a:gd name="T67" fmla="*/ 32 h 143"/>
                <a:gd name="T68" fmla="*/ 27 w 124"/>
                <a:gd name="T69" fmla="*/ 32 h 143"/>
                <a:gd name="T70" fmla="*/ 27 w 124"/>
                <a:gd name="T71" fmla="*/ 5 h 143"/>
                <a:gd name="T72" fmla="*/ 71 w 124"/>
                <a:gd name="T73" fmla="*/ 10 h 143"/>
                <a:gd name="T74" fmla="*/ 53 w 124"/>
                <a:gd name="T75" fmla="*/ 39 h 143"/>
                <a:gd name="T76" fmla="*/ 96 w 124"/>
                <a:gd name="T77" fmla="*/ 14 h 143"/>
                <a:gd name="T78" fmla="*/ 96 w 124"/>
                <a:gd name="T79" fmla="*/ 42 h 143"/>
                <a:gd name="T80" fmla="*/ 81 w 124"/>
                <a:gd name="T81" fmla="*/ 42 h 143"/>
                <a:gd name="T82" fmla="*/ 73 w 124"/>
                <a:gd name="T83" fmla="*/ 26 h 143"/>
                <a:gd name="T84" fmla="*/ 73 w 124"/>
                <a:gd name="T85" fmla="*/ 30 h 143"/>
                <a:gd name="T86" fmla="*/ 87 w 124"/>
                <a:gd name="T87" fmla="*/ 26 h 143"/>
                <a:gd name="T88" fmla="*/ 82 w 124"/>
                <a:gd name="T89" fmla="*/ 26 h 143"/>
                <a:gd name="T90" fmla="*/ 69 w 124"/>
                <a:gd name="T91" fmla="*/ 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" h="143">
                  <a:moveTo>
                    <a:pt x="38" y="83"/>
                  </a:moveTo>
                  <a:cubicBezTo>
                    <a:pt x="40" y="80"/>
                    <a:pt x="41" y="77"/>
                    <a:pt x="41" y="74"/>
                  </a:cubicBezTo>
                  <a:cubicBezTo>
                    <a:pt x="41" y="65"/>
                    <a:pt x="34" y="58"/>
                    <a:pt x="25" y="58"/>
                  </a:cubicBezTo>
                  <a:cubicBezTo>
                    <a:pt x="16" y="58"/>
                    <a:pt x="9" y="65"/>
                    <a:pt x="9" y="74"/>
                  </a:cubicBezTo>
                  <a:cubicBezTo>
                    <a:pt x="9" y="77"/>
                    <a:pt x="10" y="80"/>
                    <a:pt x="12" y="83"/>
                  </a:cubicBezTo>
                  <a:cubicBezTo>
                    <a:pt x="5" y="86"/>
                    <a:pt x="0" y="93"/>
                    <a:pt x="0" y="10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93"/>
                    <a:pt x="46" y="86"/>
                    <a:pt x="38" y="83"/>
                  </a:cubicBezTo>
                  <a:close/>
                  <a:moveTo>
                    <a:pt x="25" y="62"/>
                  </a:moveTo>
                  <a:cubicBezTo>
                    <a:pt x="31" y="62"/>
                    <a:pt x="37" y="67"/>
                    <a:pt x="37" y="74"/>
                  </a:cubicBezTo>
                  <a:cubicBezTo>
                    <a:pt x="37" y="80"/>
                    <a:pt x="31" y="85"/>
                    <a:pt x="25" y="85"/>
                  </a:cubicBezTo>
                  <a:cubicBezTo>
                    <a:pt x="19" y="85"/>
                    <a:pt x="14" y="80"/>
                    <a:pt x="14" y="74"/>
                  </a:cubicBezTo>
                  <a:cubicBezTo>
                    <a:pt x="14" y="67"/>
                    <a:pt x="19" y="62"/>
                    <a:pt x="25" y="62"/>
                  </a:cubicBezTo>
                  <a:close/>
                  <a:moveTo>
                    <a:pt x="46" y="115"/>
                  </a:moveTo>
                  <a:cubicBezTo>
                    <a:pt x="39" y="115"/>
                    <a:pt x="39" y="115"/>
                    <a:pt x="39" y="115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95"/>
                    <a:pt x="9" y="89"/>
                    <a:pt x="15" y="86"/>
                  </a:cubicBezTo>
                  <a:cubicBezTo>
                    <a:pt x="18" y="89"/>
                    <a:pt x="21" y="90"/>
                    <a:pt x="25" y="90"/>
                  </a:cubicBezTo>
                  <a:cubicBezTo>
                    <a:pt x="29" y="90"/>
                    <a:pt x="32" y="89"/>
                    <a:pt x="35" y="86"/>
                  </a:cubicBezTo>
                  <a:cubicBezTo>
                    <a:pt x="41" y="89"/>
                    <a:pt x="46" y="95"/>
                    <a:pt x="46" y="101"/>
                  </a:cubicBezTo>
                  <a:lnTo>
                    <a:pt x="46" y="115"/>
                  </a:lnTo>
                  <a:close/>
                  <a:moveTo>
                    <a:pt x="112" y="83"/>
                  </a:moveTo>
                  <a:cubicBezTo>
                    <a:pt x="114" y="80"/>
                    <a:pt x="115" y="77"/>
                    <a:pt x="115" y="74"/>
                  </a:cubicBezTo>
                  <a:cubicBezTo>
                    <a:pt x="115" y="65"/>
                    <a:pt x="107" y="58"/>
                    <a:pt x="98" y="58"/>
                  </a:cubicBezTo>
                  <a:cubicBezTo>
                    <a:pt x="90" y="58"/>
                    <a:pt x="82" y="65"/>
                    <a:pt x="82" y="74"/>
                  </a:cubicBezTo>
                  <a:cubicBezTo>
                    <a:pt x="82" y="77"/>
                    <a:pt x="83" y="80"/>
                    <a:pt x="85" y="83"/>
                  </a:cubicBezTo>
                  <a:cubicBezTo>
                    <a:pt x="78" y="86"/>
                    <a:pt x="73" y="93"/>
                    <a:pt x="73" y="101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4" y="93"/>
                    <a:pt x="119" y="86"/>
                    <a:pt x="112" y="83"/>
                  </a:cubicBezTo>
                  <a:close/>
                  <a:moveTo>
                    <a:pt x="98" y="62"/>
                  </a:moveTo>
                  <a:cubicBezTo>
                    <a:pt x="105" y="62"/>
                    <a:pt x="110" y="67"/>
                    <a:pt x="110" y="74"/>
                  </a:cubicBezTo>
                  <a:cubicBezTo>
                    <a:pt x="110" y="80"/>
                    <a:pt x="105" y="85"/>
                    <a:pt x="98" y="85"/>
                  </a:cubicBezTo>
                  <a:cubicBezTo>
                    <a:pt x="92" y="85"/>
                    <a:pt x="87" y="80"/>
                    <a:pt x="87" y="74"/>
                  </a:cubicBezTo>
                  <a:cubicBezTo>
                    <a:pt x="87" y="67"/>
                    <a:pt x="92" y="62"/>
                    <a:pt x="98" y="62"/>
                  </a:cubicBezTo>
                  <a:close/>
                  <a:moveTo>
                    <a:pt x="119" y="115"/>
                  </a:moveTo>
                  <a:cubicBezTo>
                    <a:pt x="112" y="115"/>
                    <a:pt x="112" y="115"/>
                    <a:pt x="112" y="115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5"/>
                    <a:pt x="82" y="89"/>
                    <a:pt x="88" y="86"/>
                  </a:cubicBezTo>
                  <a:cubicBezTo>
                    <a:pt x="91" y="89"/>
                    <a:pt x="95" y="90"/>
                    <a:pt x="98" y="90"/>
                  </a:cubicBezTo>
                  <a:cubicBezTo>
                    <a:pt x="102" y="90"/>
                    <a:pt x="106" y="89"/>
                    <a:pt x="109" y="86"/>
                  </a:cubicBezTo>
                  <a:cubicBezTo>
                    <a:pt x="115" y="89"/>
                    <a:pt x="119" y="95"/>
                    <a:pt x="119" y="101"/>
                  </a:cubicBezTo>
                  <a:cubicBezTo>
                    <a:pt x="119" y="115"/>
                    <a:pt x="119" y="115"/>
                    <a:pt x="119" y="115"/>
                  </a:cubicBezTo>
                  <a:close/>
                  <a:moveTo>
                    <a:pt x="92" y="55"/>
                  </a:moveTo>
                  <a:cubicBezTo>
                    <a:pt x="92" y="46"/>
                    <a:pt x="92" y="46"/>
                    <a:pt x="92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100" y="46"/>
                    <a:pt x="103" y="43"/>
                    <a:pt x="103" y="3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3"/>
                    <a:pt x="100" y="10"/>
                    <a:pt x="9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2" y="0"/>
                    <a:pt x="6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0" y="3"/>
                    <a:pt x="20" y="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4"/>
                    <a:pt x="24" y="37"/>
                    <a:pt x="27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51" y="46"/>
                    <a:pt x="55" y="46"/>
                  </a:cubicBezTo>
                  <a:cubicBezTo>
                    <a:pt x="79" y="46"/>
                    <a:pt x="79" y="46"/>
                    <a:pt x="79" y="46"/>
                  </a:cubicBezTo>
                  <a:lnTo>
                    <a:pt x="92" y="55"/>
                  </a:lnTo>
                  <a:close/>
                  <a:moveTo>
                    <a:pt x="48" y="1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2"/>
                    <a:pt x="25" y="31"/>
                    <a:pt x="25" y="3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6" y="5"/>
                    <a:pt x="2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6"/>
                    <a:pt x="71" y="7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1" y="10"/>
                    <a:pt x="48" y="13"/>
                    <a:pt x="48" y="16"/>
                  </a:cubicBezTo>
                  <a:close/>
                  <a:moveTo>
                    <a:pt x="53" y="39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4" y="14"/>
                    <a:pt x="55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8" y="15"/>
                    <a:pt x="98" y="16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41"/>
                    <a:pt x="97" y="42"/>
                    <a:pt x="96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42"/>
                    <a:pt x="53" y="41"/>
                    <a:pt x="53" y="39"/>
                  </a:cubicBezTo>
                  <a:close/>
                  <a:moveTo>
                    <a:pt x="73" y="26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73" y="26"/>
                  </a:lnTo>
                  <a:close/>
                  <a:moveTo>
                    <a:pt x="82" y="26"/>
                  </a:moveTo>
                  <a:cubicBezTo>
                    <a:pt x="87" y="26"/>
                    <a:pt x="87" y="26"/>
                    <a:pt x="87" y="26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2" y="30"/>
                    <a:pt x="82" y="30"/>
                    <a:pt x="82" y="30"/>
                  </a:cubicBezTo>
                  <a:lnTo>
                    <a:pt x="82" y="26"/>
                  </a:lnTo>
                  <a:close/>
                  <a:moveTo>
                    <a:pt x="64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4" y="30"/>
                    <a:pt x="64" y="30"/>
                    <a:pt x="64" y="30"/>
                  </a:cubicBezTo>
                  <a:lnTo>
                    <a:pt x="64" y="2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254" descr="judge icon">
            <a:extLst>
              <a:ext uri="{FF2B5EF4-FFF2-40B4-BE49-F238E27FC236}">
                <a16:creationId xmlns:a16="http://schemas.microsoft.com/office/drawing/2014/main" id="{D7EAA787-63F0-408D-B49B-ED863A8E33BD}"/>
              </a:ext>
            </a:extLst>
          </p:cNvPr>
          <p:cNvGrpSpPr/>
          <p:nvPr/>
        </p:nvGrpSpPr>
        <p:grpSpPr>
          <a:xfrm>
            <a:off x="4273550" y="7426325"/>
            <a:ext cx="628650" cy="628650"/>
            <a:chOff x="4273550" y="7426325"/>
            <a:chExt cx="628650" cy="628650"/>
          </a:xfrm>
        </p:grpSpPr>
        <p:sp>
          <p:nvSpPr>
            <p:cNvPr id="230" name="Oval 179">
              <a:extLst>
                <a:ext uri="{FF2B5EF4-FFF2-40B4-BE49-F238E27FC236}">
                  <a16:creationId xmlns:a16="http://schemas.microsoft.com/office/drawing/2014/main" id="{25DB0B8B-AAA9-428E-BF94-743977F1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550" y="7426325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88">
              <a:extLst>
                <a:ext uri="{FF2B5EF4-FFF2-40B4-BE49-F238E27FC236}">
                  <a16:creationId xmlns:a16="http://schemas.microsoft.com/office/drawing/2014/main" id="{C000D9B7-9CC9-43C6-AC04-79C4B2AB4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0" y="7496175"/>
              <a:ext cx="450850" cy="454025"/>
            </a:xfrm>
            <a:custGeom>
              <a:avLst/>
              <a:gdLst>
                <a:gd name="T0" fmla="*/ 18 w 142"/>
                <a:gd name="T1" fmla="*/ 117 h 143"/>
                <a:gd name="T2" fmla="*/ 18 w 142"/>
                <a:gd name="T3" fmla="*/ 59 h 143"/>
                <a:gd name="T4" fmla="*/ 18 w 142"/>
                <a:gd name="T5" fmla="*/ 113 h 143"/>
                <a:gd name="T6" fmla="*/ 32 w 142"/>
                <a:gd name="T7" fmla="*/ 101 h 143"/>
                <a:gd name="T8" fmla="*/ 6 w 142"/>
                <a:gd name="T9" fmla="*/ 97 h 143"/>
                <a:gd name="T10" fmla="*/ 30 w 142"/>
                <a:gd name="T11" fmla="*/ 97 h 143"/>
                <a:gd name="T12" fmla="*/ 124 w 142"/>
                <a:gd name="T13" fmla="*/ 59 h 143"/>
                <a:gd name="T14" fmla="*/ 124 w 142"/>
                <a:gd name="T15" fmla="*/ 117 h 143"/>
                <a:gd name="T16" fmla="*/ 124 w 142"/>
                <a:gd name="T17" fmla="*/ 59 h 143"/>
                <a:gd name="T18" fmla="*/ 136 w 142"/>
                <a:gd name="T19" fmla="*/ 97 h 143"/>
                <a:gd name="T20" fmla="*/ 124 w 142"/>
                <a:gd name="T21" fmla="*/ 70 h 143"/>
                <a:gd name="T22" fmla="*/ 110 w 142"/>
                <a:gd name="T23" fmla="*/ 101 h 143"/>
                <a:gd name="T24" fmla="*/ 124 w 142"/>
                <a:gd name="T25" fmla="*/ 113 h 143"/>
                <a:gd name="T26" fmla="*/ 89 w 142"/>
                <a:gd name="T27" fmla="*/ 19 h 143"/>
                <a:gd name="T28" fmla="*/ 53 w 142"/>
                <a:gd name="T29" fmla="*/ 19 h 143"/>
                <a:gd name="T30" fmla="*/ 71 w 142"/>
                <a:gd name="T31" fmla="*/ 5 h 143"/>
                <a:gd name="T32" fmla="*/ 71 w 142"/>
                <a:gd name="T33" fmla="*/ 32 h 143"/>
                <a:gd name="T34" fmla="*/ 71 w 142"/>
                <a:gd name="T35" fmla="*/ 5 h 143"/>
                <a:gd name="T36" fmla="*/ 133 w 142"/>
                <a:gd name="T37" fmla="*/ 39 h 143"/>
                <a:gd name="T38" fmla="*/ 71 w 142"/>
                <a:gd name="T39" fmla="*/ 56 h 143"/>
                <a:gd name="T40" fmla="*/ 9 w 142"/>
                <a:gd name="T41" fmla="*/ 39 h 143"/>
                <a:gd name="T42" fmla="*/ 9 w 142"/>
                <a:gd name="T43" fmla="*/ 58 h 143"/>
                <a:gd name="T44" fmla="*/ 48 w 142"/>
                <a:gd name="T45" fmla="*/ 143 h 143"/>
                <a:gd name="T46" fmla="*/ 94 w 142"/>
                <a:gd name="T47" fmla="*/ 58 h 143"/>
                <a:gd name="T48" fmla="*/ 142 w 142"/>
                <a:gd name="T49" fmla="*/ 49 h 143"/>
                <a:gd name="T50" fmla="*/ 89 w 142"/>
                <a:gd name="T51" fmla="*/ 138 h 143"/>
                <a:gd name="T52" fmla="*/ 73 w 142"/>
                <a:gd name="T53" fmla="*/ 113 h 143"/>
                <a:gd name="T54" fmla="*/ 69 w 142"/>
                <a:gd name="T55" fmla="*/ 138 h 143"/>
                <a:gd name="T56" fmla="*/ 53 w 142"/>
                <a:gd name="T57" fmla="*/ 53 h 143"/>
                <a:gd name="T58" fmla="*/ 4 w 142"/>
                <a:gd name="T59" fmla="*/ 49 h 143"/>
                <a:gd name="T60" fmla="*/ 57 w 142"/>
                <a:gd name="T61" fmla="*/ 44 h 143"/>
                <a:gd name="T62" fmla="*/ 85 w 142"/>
                <a:gd name="T63" fmla="*/ 44 h 143"/>
                <a:gd name="T64" fmla="*/ 137 w 142"/>
                <a:gd name="T65" fmla="*/ 49 h 143"/>
                <a:gd name="T66" fmla="*/ 89 w 142"/>
                <a:gd name="T67" fmla="*/ 5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43">
                  <a:moveTo>
                    <a:pt x="0" y="99"/>
                  </a:moveTo>
                  <a:cubicBezTo>
                    <a:pt x="0" y="109"/>
                    <a:pt x="8" y="117"/>
                    <a:pt x="18" y="117"/>
                  </a:cubicBezTo>
                  <a:cubicBezTo>
                    <a:pt x="28" y="117"/>
                    <a:pt x="37" y="109"/>
                    <a:pt x="37" y="99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0" y="99"/>
                  </a:lnTo>
                  <a:close/>
                  <a:moveTo>
                    <a:pt x="18" y="113"/>
                  </a:moveTo>
                  <a:cubicBezTo>
                    <a:pt x="11" y="113"/>
                    <a:pt x="5" y="108"/>
                    <a:pt x="4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1" y="108"/>
                    <a:pt x="25" y="113"/>
                    <a:pt x="18" y="113"/>
                  </a:cubicBezTo>
                  <a:close/>
                  <a:moveTo>
                    <a:pt x="6" y="97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30" y="97"/>
                    <a:pt x="30" y="97"/>
                    <a:pt x="30" y="97"/>
                  </a:cubicBezTo>
                  <a:lnTo>
                    <a:pt x="6" y="97"/>
                  </a:lnTo>
                  <a:close/>
                  <a:moveTo>
                    <a:pt x="124" y="59"/>
                  </a:moveTo>
                  <a:cubicBezTo>
                    <a:pt x="105" y="99"/>
                    <a:pt x="105" y="99"/>
                    <a:pt x="105" y="99"/>
                  </a:cubicBezTo>
                  <a:cubicBezTo>
                    <a:pt x="105" y="109"/>
                    <a:pt x="113" y="117"/>
                    <a:pt x="124" y="117"/>
                  </a:cubicBezTo>
                  <a:cubicBezTo>
                    <a:pt x="134" y="117"/>
                    <a:pt x="142" y="109"/>
                    <a:pt x="142" y="99"/>
                  </a:cubicBezTo>
                  <a:lnTo>
                    <a:pt x="124" y="59"/>
                  </a:lnTo>
                  <a:close/>
                  <a:moveTo>
                    <a:pt x="124" y="70"/>
                  </a:moveTo>
                  <a:cubicBezTo>
                    <a:pt x="136" y="97"/>
                    <a:pt x="136" y="97"/>
                    <a:pt x="136" y="97"/>
                  </a:cubicBezTo>
                  <a:cubicBezTo>
                    <a:pt x="111" y="97"/>
                    <a:pt x="111" y="97"/>
                    <a:pt x="111" y="97"/>
                  </a:cubicBezTo>
                  <a:lnTo>
                    <a:pt x="124" y="70"/>
                  </a:lnTo>
                  <a:close/>
                  <a:moveTo>
                    <a:pt x="124" y="113"/>
                  </a:moveTo>
                  <a:cubicBezTo>
                    <a:pt x="117" y="113"/>
                    <a:pt x="111" y="108"/>
                    <a:pt x="110" y="101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6" y="108"/>
                    <a:pt x="131" y="113"/>
                    <a:pt x="124" y="113"/>
                  </a:cubicBezTo>
                  <a:close/>
                  <a:moveTo>
                    <a:pt x="71" y="37"/>
                  </a:moveTo>
                  <a:cubicBezTo>
                    <a:pt x="81" y="37"/>
                    <a:pt x="89" y="29"/>
                    <a:pt x="89" y="19"/>
                  </a:cubicBezTo>
                  <a:cubicBezTo>
                    <a:pt x="89" y="9"/>
                    <a:pt x="81" y="0"/>
                    <a:pt x="71" y="0"/>
                  </a:cubicBezTo>
                  <a:cubicBezTo>
                    <a:pt x="61" y="0"/>
                    <a:pt x="53" y="9"/>
                    <a:pt x="53" y="19"/>
                  </a:cubicBezTo>
                  <a:cubicBezTo>
                    <a:pt x="53" y="29"/>
                    <a:pt x="61" y="37"/>
                    <a:pt x="71" y="37"/>
                  </a:cubicBezTo>
                  <a:close/>
                  <a:moveTo>
                    <a:pt x="71" y="5"/>
                  </a:moveTo>
                  <a:cubicBezTo>
                    <a:pt x="78" y="5"/>
                    <a:pt x="85" y="11"/>
                    <a:pt x="85" y="19"/>
                  </a:cubicBezTo>
                  <a:cubicBezTo>
                    <a:pt x="85" y="26"/>
                    <a:pt x="78" y="32"/>
                    <a:pt x="71" y="32"/>
                  </a:cubicBezTo>
                  <a:cubicBezTo>
                    <a:pt x="63" y="32"/>
                    <a:pt x="57" y="26"/>
                    <a:pt x="57" y="19"/>
                  </a:cubicBezTo>
                  <a:cubicBezTo>
                    <a:pt x="57" y="11"/>
                    <a:pt x="63" y="5"/>
                    <a:pt x="71" y="5"/>
                  </a:cubicBezTo>
                  <a:close/>
                  <a:moveTo>
                    <a:pt x="142" y="49"/>
                  </a:moveTo>
                  <a:cubicBezTo>
                    <a:pt x="142" y="43"/>
                    <a:pt x="138" y="39"/>
                    <a:pt x="13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4" y="39"/>
                    <a:pt x="0" y="43"/>
                    <a:pt x="0" y="49"/>
                  </a:cubicBezTo>
                  <a:cubicBezTo>
                    <a:pt x="0" y="54"/>
                    <a:pt x="4" y="58"/>
                    <a:pt x="9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143"/>
                    <a:pt x="48" y="143"/>
                    <a:pt x="48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8" y="58"/>
                    <a:pt x="142" y="54"/>
                    <a:pt x="142" y="49"/>
                  </a:cubicBezTo>
                  <a:close/>
                  <a:moveTo>
                    <a:pt x="89" y="53"/>
                  </a:moveTo>
                  <a:cubicBezTo>
                    <a:pt x="89" y="138"/>
                    <a:pt x="89" y="138"/>
                    <a:pt x="89" y="138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" y="53"/>
                    <a:pt x="4" y="51"/>
                    <a:pt x="4" y="49"/>
                  </a:cubicBezTo>
                  <a:cubicBezTo>
                    <a:pt x="4" y="46"/>
                    <a:pt x="6" y="44"/>
                    <a:pt x="9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5" y="44"/>
                    <a:pt x="137" y="46"/>
                    <a:pt x="137" y="49"/>
                  </a:cubicBezTo>
                  <a:cubicBezTo>
                    <a:pt x="137" y="51"/>
                    <a:pt x="135" y="53"/>
                    <a:pt x="133" y="53"/>
                  </a:cubicBezTo>
                  <a:lnTo>
                    <a:pt x="89" y="53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6" name="Group 255" descr="half world half person icon">
            <a:extLst>
              <a:ext uri="{FF2B5EF4-FFF2-40B4-BE49-F238E27FC236}">
                <a16:creationId xmlns:a16="http://schemas.microsoft.com/office/drawing/2014/main" id="{F74F4CDB-F861-478B-85B5-C9CF114636F4}"/>
              </a:ext>
            </a:extLst>
          </p:cNvPr>
          <p:cNvGrpSpPr/>
          <p:nvPr/>
        </p:nvGrpSpPr>
        <p:grpSpPr>
          <a:xfrm>
            <a:off x="5026025" y="7426325"/>
            <a:ext cx="631825" cy="628650"/>
            <a:chOff x="5026025" y="7426325"/>
            <a:chExt cx="631825" cy="628650"/>
          </a:xfrm>
        </p:grpSpPr>
        <p:sp>
          <p:nvSpPr>
            <p:cNvPr id="231" name="Oval 180">
              <a:extLst>
                <a:ext uri="{FF2B5EF4-FFF2-40B4-BE49-F238E27FC236}">
                  <a16:creationId xmlns:a16="http://schemas.microsoft.com/office/drawing/2014/main" id="{85ABE660-C951-42D6-B258-6A637D066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7426325"/>
              <a:ext cx="631825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89">
              <a:extLst>
                <a:ext uri="{FF2B5EF4-FFF2-40B4-BE49-F238E27FC236}">
                  <a16:creationId xmlns:a16="http://schemas.microsoft.com/office/drawing/2014/main" id="{707E338D-0CA5-4130-BCD4-844629632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9525" y="7508875"/>
              <a:ext cx="450850" cy="454025"/>
            </a:xfrm>
            <a:custGeom>
              <a:avLst/>
              <a:gdLst>
                <a:gd name="T0" fmla="*/ 133 w 142"/>
                <a:gd name="T1" fmla="*/ 21 h 143"/>
                <a:gd name="T2" fmla="*/ 92 w 142"/>
                <a:gd name="T3" fmla="*/ 21 h 143"/>
                <a:gd name="T4" fmla="*/ 113 w 142"/>
                <a:gd name="T5" fmla="*/ 5 h 143"/>
                <a:gd name="T6" fmla="*/ 113 w 142"/>
                <a:gd name="T7" fmla="*/ 37 h 143"/>
                <a:gd name="T8" fmla="*/ 113 w 142"/>
                <a:gd name="T9" fmla="*/ 5 h 143"/>
                <a:gd name="T10" fmla="*/ 113 w 142"/>
                <a:gd name="T11" fmla="*/ 46 h 143"/>
                <a:gd name="T12" fmla="*/ 83 w 142"/>
                <a:gd name="T13" fmla="*/ 51 h 143"/>
                <a:gd name="T14" fmla="*/ 92 w 142"/>
                <a:gd name="T15" fmla="*/ 99 h 143"/>
                <a:gd name="T16" fmla="*/ 133 w 142"/>
                <a:gd name="T17" fmla="*/ 143 h 143"/>
                <a:gd name="T18" fmla="*/ 142 w 142"/>
                <a:gd name="T19" fmla="*/ 99 h 143"/>
                <a:gd name="T20" fmla="*/ 133 w 142"/>
                <a:gd name="T21" fmla="*/ 36 h 143"/>
                <a:gd name="T22" fmla="*/ 129 w 142"/>
                <a:gd name="T23" fmla="*/ 94 h 143"/>
                <a:gd name="T24" fmla="*/ 115 w 142"/>
                <a:gd name="T25" fmla="*/ 138 h 143"/>
                <a:gd name="T26" fmla="*/ 110 w 142"/>
                <a:gd name="T27" fmla="*/ 106 h 143"/>
                <a:gd name="T28" fmla="*/ 96 w 142"/>
                <a:gd name="T29" fmla="*/ 138 h 143"/>
                <a:gd name="T30" fmla="*/ 87 w 142"/>
                <a:gd name="T31" fmla="*/ 94 h 143"/>
                <a:gd name="T32" fmla="*/ 91 w 142"/>
                <a:gd name="T33" fmla="*/ 42 h 143"/>
                <a:gd name="T34" fmla="*/ 134 w 142"/>
                <a:gd name="T35" fmla="*/ 42 h 143"/>
                <a:gd name="T36" fmla="*/ 138 w 142"/>
                <a:gd name="T37" fmla="*/ 94 h 143"/>
                <a:gd name="T38" fmla="*/ 71 w 142"/>
                <a:gd name="T39" fmla="*/ 143 h 143"/>
                <a:gd name="T40" fmla="*/ 74 w 142"/>
                <a:gd name="T41" fmla="*/ 0 h 143"/>
                <a:gd name="T42" fmla="*/ 0 w 142"/>
                <a:gd name="T43" fmla="*/ 71 h 143"/>
                <a:gd name="T44" fmla="*/ 36 w 142"/>
                <a:gd name="T45" fmla="*/ 35 h 143"/>
                <a:gd name="T46" fmla="*/ 53 w 142"/>
                <a:gd name="T47" fmla="*/ 7 h 143"/>
                <a:gd name="T48" fmla="*/ 35 w 142"/>
                <a:gd name="T49" fmla="*/ 58 h 143"/>
                <a:gd name="T50" fmla="*/ 35 w 142"/>
                <a:gd name="T51" fmla="*/ 49 h 143"/>
                <a:gd name="T52" fmla="*/ 13 w 142"/>
                <a:gd name="T53" fmla="*/ 39 h 143"/>
                <a:gd name="T54" fmla="*/ 33 w 142"/>
                <a:gd name="T55" fmla="*/ 44 h 143"/>
                <a:gd name="T56" fmla="*/ 30 w 142"/>
                <a:gd name="T57" fmla="*/ 61 h 143"/>
                <a:gd name="T58" fmla="*/ 5 w 142"/>
                <a:gd name="T59" fmla="*/ 69 h 143"/>
                <a:gd name="T60" fmla="*/ 5 w 142"/>
                <a:gd name="T61" fmla="*/ 74 h 143"/>
                <a:gd name="T62" fmla="*/ 34 w 142"/>
                <a:gd name="T63" fmla="*/ 104 h 143"/>
                <a:gd name="T64" fmla="*/ 5 w 142"/>
                <a:gd name="T65" fmla="*/ 74 h 143"/>
                <a:gd name="T66" fmla="*/ 36 w 142"/>
                <a:gd name="T67" fmla="*/ 108 h 143"/>
                <a:gd name="T68" fmla="*/ 16 w 142"/>
                <a:gd name="T69" fmla="*/ 108 h 143"/>
                <a:gd name="T70" fmla="*/ 41 w 142"/>
                <a:gd name="T71" fmla="*/ 108 h 143"/>
                <a:gd name="T72" fmla="*/ 55 w 142"/>
                <a:gd name="T73" fmla="*/ 115 h 143"/>
                <a:gd name="T74" fmla="*/ 69 w 142"/>
                <a:gd name="T75" fmla="*/ 108 h 143"/>
                <a:gd name="T76" fmla="*/ 51 w 142"/>
                <a:gd name="T77" fmla="*/ 106 h 143"/>
                <a:gd name="T78" fmla="*/ 60 w 142"/>
                <a:gd name="T79" fmla="*/ 106 h 143"/>
                <a:gd name="T80" fmla="*/ 51 w 142"/>
                <a:gd name="T81" fmla="*/ 106 h 143"/>
                <a:gd name="T82" fmla="*/ 64 w 142"/>
                <a:gd name="T83" fmla="*/ 104 h 143"/>
                <a:gd name="T84" fmla="*/ 46 w 142"/>
                <a:gd name="T85" fmla="*/ 104 h 143"/>
                <a:gd name="T86" fmla="*/ 35 w 142"/>
                <a:gd name="T87" fmla="*/ 74 h 143"/>
                <a:gd name="T88" fmla="*/ 69 w 142"/>
                <a:gd name="T89" fmla="*/ 104 h 143"/>
                <a:gd name="T90" fmla="*/ 35 w 142"/>
                <a:gd name="T91" fmla="*/ 69 h 143"/>
                <a:gd name="T92" fmla="*/ 44 w 142"/>
                <a:gd name="T93" fmla="*/ 53 h 143"/>
                <a:gd name="T94" fmla="*/ 39 w 142"/>
                <a:gd name="T95" fmla="*/ 39 h 143"/>
                <a:gd name="T96" fmla="*/ 69 w 142"/>
                <a:gd name="T97" fmla="*/ 69 h 143"/>
                <a:gd name="T98" fmla="*/ 41 w 142"/>
                <a:gd name="T99" fmla="*/ 35 h 143"/>
                <a:gd name="T100" fmla="*/ 69 w 142"/>
                <a:gd name="T101" fmla="*/ 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43">
                  <a:moveTo>
                    <a:pt x="113" y="42"/>
                  </a:moveTo>
                  <a:cubicBezTo>
                    <a:pt x="124" y="42"/>
                    <a:pt x="133" y="32"/>
                    <a:pt x="133" y="21"/>
                  </a:cubicBezTo>
                  <a:cubicBezTo>
                    <a:pt x="133" y="10"/>
                    <a:pt x="124" y="0"/>
                    <a:pt x="113" y="0"/>
                  </a:cubicBezTo>
                  <a:cubicBezTo>
                    <a:pt x="101" y="0"/>
                    <a:pt x="92" y="10"/>
                    <a:pt x="92" y="21"/>
                  </a:cubicBezTo>
                  <a:cubicBezTo>
                    <a:pt x="92" y="32"/>
                    <a:pt x="101" y="42"/>
                    <a:pt x="113" y="42"/>
                  </a:cubicBezTo>
                  <a:close/>
                  <a:moveTo>
                    <a:pt x="113" y="5"/>
                  </a:moveTo>
                  <a:cubicBezTo>
                    <a:pt x="121" y="5"/>
                    <a:pt x="129" y="12"/>
                    <a:pt x="129" y="21"/>
                  </a:cubicBezTo>
                  <a:cubicBezTo>
                    <a:pt x="129" y="30"/>
                    <a:pt x="121" y="37"/>
                    <a:pt x="113" y="37"/>
                  </a:cubicBezTo>
                  <a:cubicBezTo>
                    <a:pt x="104" y="37"/>
                    <a:pt x="97" y="30"/>
                    <a:pt x="97" y="21"/>
                  </a:cubicBezTo>
                  <a:cubicBezTo>
                    <a:pt x="97" y="12"/>
                    <a:pt x="104" y="5"/>
                    <a:pt x="113" y="5"/>
                  </a:cubicBezTo>
                  <a:close/>
                  <a:moveTo>
                    <a:pt x="133" y="36"/>
                  </a:moveTo>
                  <a:cubicBezTo>
                    <a:pt x="133" y="36"/>
                    <a:pt x="126" y="46"/>
                    <a:pt x="113" y="46"/>
                  </a:cubicBezTo>
                  <a:cubicBezTo>
                    <a:pt x="99" y="46"/>
                    <a:pt x="92" y="36"/>
                    <a:pt x="92" y="36"/>
                  </a:cubicBezTo>
                  <a:cubicBezTo>
                    <a:pt x="92" y="36"/>
                    <a:pt x="83" y="41"/>
                    <a:pt x="83" y="51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41"/>
                    <a:pt x="133" y="36"/>
                    <a:pt x="133" y="36"/>
                  </a:cubicBezTo>
                  <a:close/>
                  <a:moveTo>
                    <a:pt x="138" y="94"/>
                  </a:moveTo>
                  <a:cubicBezTo>
                    <a:pt x="129" y="94"/>
                    <a:pt x="129" y="94"/>
                    <a:pt x="129" y="94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9" y="44"/>
                    <a:pt x="91" y="42"/>
                  </a:cubicBezTo>
                  <a:cubicBezTo>
                    <a:pt x="97" y="48"/>
                    <a:pt x="105" y="51"/>
                    <a:pt x="113" y="51"/>
                  </a:cubicBezTo>
                  <a:cubicBezTo>
                    <a:pt x="120" y="51"/>
                    <a:pt x="128" y="48"/>
                    <a:pt x="134" y="42"/>
                  </a:cubicBezTo>
                  <a:cubicBezTo>
                    <a:pt x="136" y="44"/>
                    <a:pt x="138" y="47"/>
                    <a:pt x="138" y="51"/>
                  </a:cubicBezTo>
                  <a:cubicBezTo>
                    <a:pt x="138" y="94"/>
                    <a:pt x="138" y="94"/>
                    <a:pt x="138" y="94"/>
                  </a:cubicBezTo>
                  <a:close/>
                  <a:moveTo>
                    <a:pt x="0" y="71"/>
                  </a:moveTo>
                  <a:cubicBezTo>
                    <a:pt x="0" y="111"/>
                    <a:pt x="32" y="143"/>
                    <a:pt x="71" y="143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lose/>
                  <a:moveTo>
                    <a:pt x="53" y="7"/>
                  </a:moveTo>
                  <a:cubicBezTo>
                    <a:pt x="46" y="13"/>
                    <a:pt x="40" y="23"/>
                    <a:pt x="3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5" y="22"/>
                    <a:pt x="38" y="12"/>
                    <a:pt x="53" y="7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5" y="58"/>
                  </a:cubicBezTo>
                  <a:cubicBezTo>
                    <a:pt x="32" y="58"/>
                    <a:pt x="30" y="56"/>
                    <a:pt x="30" y="53"/>
                  </a:cubicBezTo>
                  <a:cubicBezTo>
                    <a:pt x="30" y="51"/>
                    <a:pt x="32" y="49"/>
                    <a:pt x="35" y="49"/>
                  </a:cubicBezTo>
                  <a:cubicBezTo>
                    <a:pt x="37" y="49"/>
                    <a:pt x="39" y="51"/>
                    <a:pt x="39" y="53"/>
                  </a:cubicBezTo>
                  <a:close/>
                  <a:moveTo>
                    <a:pt x="13" y="39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4" y="42"/>
                    <a:pt x="33" y="44"/>
                  </a:cubicBezTo>
                  <a:cubicBezTo>
                    <a:pt x="29" y="45"/>
                    <a:pt x="25" y="49"/>
                    <a:pt x="25" y="53"/>
                  </a:cubicBezTo>
                  <a:cubicBezTo>
                    <a:pt x="25" y="57"/>
                    <a:pt x="27" y="60"/>
                    <a:pt x="30" y="61"/>
                  </a:cubicBezTo>
                  <a:cubicBezTo>
                    <a:pt x="30" y="64"/>
                    <a:pt x="30" y="67"/>
                    <a:pt x="30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58"/>
                    <a:pt x="8" y="48"/>
                    <a:pt x="13" y="39"/>
                  </a:cubicBezTo>
                  <a:close/>
                  <a:moveTo>
                    <a:pt x="5" y="74"/>
                  </a:moveTo>
                  <a:cubicBezTo>
                    <a:pt x="30" y="74"/>
                    <a:pt x="30" y="74"/>
                    <a:pt x="30" y="74"/>
                  </a:cubicBezTo>
                  <a:cubicBezTo>
                    <a:pt x="30" y="84"/>
                    <a:pt x="32" y="95"/>
                    <a:pt x="34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8" y="95"/>
                    <a:pt x="5" y="85"/>
                    <a:pt x="5" y="74"/>
                  </a:cubicBezTo>
                  <a:close/>
                  <a:moveTo>
                    <a:pt x="1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40" y="120"/>
                    <a:pt x="46" y="129"/>
                    <a:pt x="53" y="136"/>
                  </a:cubicBezTo>
                  <a:cubicBezTo>
                    <a:pt x="38" y="131"/>
                    <a:pt x="25" y="121"/>
                    <a:pt x="16" y="108"/>
                  </a:cubicBezTo>
                  <a:close/>
                  <a:moveTo>
                    <a:pt x="69" y="138"/>
                  </a:moveTo>
                  <a:cubicBezTo>
                    <a:pt x="57" y="137"/>
                    <a:pt x="47" y="125"/>
                    <a:pt x="41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12"/>
                    <a:pt x="51" y="115"/>
                    <a:pt x="55" y="115"/>
                  </a:cubicBezTo>
                  <a:cubicBezTo>
                    <a:pt x="59" y="115"/>
                    <a:pt x="63" y="112"/>
                    <a:pt x="64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38"/>
                    <a:pt x="69" y="138"/>
                    <a:pt x="69" y="138"/>
                  </a:cubicBezTo>
                  <a:close/>
                  <a:moveTo>
                    <a:pt x="51" y="106"/>
                  </a:moveTo>
                  <a:cubicBezTo>
                    <a:pt x="51" y="103"/>
                    <a:pt x="53" y="101"/>
                    <a:pt x="55" y="101"/>
                  </a:cubicBezTo>
                  <a:cubicBezTo>
                    <a:pt x="58" y="101"/>
                    <a:pt x="60" y="103"/>
                    <a:pt x="60" y="106"/>
                  </a:cubicBezTo>
                  <a:cubicBezTo>
                    <a:pt x="60" y="108"/>
                    <a:pt x="58" y="110"/>
                    <a:pt x="55" y="110"/>
                  </a:cubicBezTo>
                  <a:cubicBezTo>
                    <a:pt x="53" y="110"/>
                    <a:pt x="51" y="108"/>
                    <a:pt x="51" y="106"/>
                  </a:cubicBezTo>
                  <a:close/>
                  <a:moveTo>
                    <a:pt x="69" y="104"/>
                  </a:moveTo>
                  <a:cubicBezTo>
                    <a:pt x="64" y="104"/>
                    <a:pt x="64" y="104"/>
                    <a:pt x="64" y="104"/>
                  </a:cubicBezTo>
                  <a:cubicBezTo>
                    <a:pt x="63" y="100"/>
                    <a:pt x="59" y="97"/>
                    <a:pt x="55" y="97"/>
                  </a:cubicBezTo>
                  <a:cubicBezTo>
                    <a:pt x="51" y="97"/>
                    <a:pt x="47" y="100"/>
                    <a:pt x="4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6" y="95"/>
                    <a:pt x="35" y="85"/>
                    <a:pt x="35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104"/>
                    <a:pt x="69" y="104"/>
                    <a:pt x="69" y="104"/>
                  </a:cubicBezTo>
                  <a:close/>
                  <a:moveTo>
                    <a:pt x="69" y="69"/>
                  </a:moveTo>
                  <a:cubicBezTo>
                    <a:pt x="35" y="69"/>
                    <a:pt x="35" y="69"/>
                    <a:pt x="35" y="69"/>
                  </a:cubicBezTo>
                  <a:cubicBezTo>
                    <a:pt x="35" y="67"/>
                    <a:pt x="35" y="65"/>
                    <a:pt x="35" y="62"/>
                  </a:cubicBezTo>
                  <a:cubicBezTo>
                    <a:pt x="40" y="62"/>
                    <a:pt x="44" y="58"/>
                    <a:pt x="44" y="53"/>
                  </a:cubicBezTo>
                  <a:cubicBezTo>
                    <a:pt x="44" y="49"/>
                    <a:pt x="41" y="46"/>
                    <a:pt x="38" y="45"/>
                  </a:cubicBezTo>
                  <a:cubicBezTo>
                    <a:pt x="38" y="43"/>
                    <a:pt x="39" y="41"/>
                    <a:pt x="3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69"/>
                    <a:pt x="69" y="69"/>
                    <a:pt x="69" y="69"/>
                  </a:cubicBezTo>
                  <a:close/>
                  <a:moveTo>
                    <a:pt x="69" y="35"/>
                  </a:moveTo>
                  <a:cubicBezTo>
                    <a:pt x="41" y="35"/>
                    <a:pt x="41" y="35"/>
                    <a:pt x="41" y="35"/>
                  </a:cubicBezTo>
                  <a:cubicBezTo>
                    <a:pt x="47" y="18"/>
                    <a:pt x="58" y="6"/>
                    <a:pt x="69" y="5"/>
                  </a:cubicBezTo>
                  <a:cubicBezTo>
                    <a:pt x="69" y="35"/>
                    <a:pt x="69" y="35"/>
                    <a:pt x="69" y="35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7" name="Group 256" descr="person with idea icon">
            <a:extLst>
              <a:ext uri="{FF2B5EF4-FFF2-40B4-BE49-F238E27FC236}">
                <a16:creationId xmlns:a16="http://schemas.microsoft.com/office/drawing/2014/main" id="{5715EB97-AE47-4F85-8527-DFD1C0651D39}"/>
              </a:ext>
            </a:extLst>
          </p:cNvPr>
          <p:cNvGrpSpPr/>
          <p:nvPr/>
        </p:nvGrpSpPr>
        <p:grpSpPr>
          <a:xfrm>
            <a:off x="5778500" y="7426325"/>
            <a:ext cx="631825" cy="628650"/>
            <a:chOff x="5778500" y="7426325"/>
            <a:chExt cx="631825" cy="628650"/>
          </a:xfrm>
        </p:grpSpPr>
        <p:sp>
          <p:nvSpPr>
            <p:cNvPr id="232" name="Oval 181">
              <a:extLst>
                <a:ext uri="{FF2B5EF4-FFF2-40B4-BE49-F238E27FC236}">
                  <a16:creationId xmlns:a16="http://schemas.microsoft.com/office/drawing/2014/main" id="{08F5F06D-2BC2-4849-BBA3-36AB59A09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500" y="7426325"/>
              <a:ext cx="631825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83">
              <a:extLst>
                <a:ext uri="{FF2B5EF4-FFF2-40B4-BE49-F238E27FC236}">
                  <a16:creationId xmlns:a16="http://schemas.microsoft.com/office/drawing/2014/main" id="{3A24D55C-AD78-447F-86FF-04E2C5DB4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1850" y="7496175"/>
              <a:ext cx="374650" cy="454025"/>
            </a:xfrm>
            <a:custGeom>
              <a:avLst/>
              <a:gdLst>
                <a:gd name="T0" fmla="*/ 84 w 118"/>
                <a:gd name="T1" fmla="*/ 78 h 143"/>
                <a:gd name="T2" fmla="*/ 65 w 118"/>
                <a:gd name="T3" fmla="*/ 98 h 143"/>
                <a:gd name="T4" fmla="*/ 49 w 118"/>
                <a:gd name="T5" fmla="*/ 88 h 143"/>
                <a:gd name="T6" fmla="*/ 49 w 118"/>
                <a:gd name="T7" fmla="*/ 107 h 143"/>
                <a:gd name="T8" fmla="*/ 2 w 118"/>
                <a:gd name="T9" fmla="*/ 102 h 143"/>
                <a:gd name="T10" fmla="*/ 9 w 118"/>
                <a:gd name="T11" fmla="*/ 143 h 143"/>
                <a:gd name="T12" fmla="*/ 116 w 118"/>
                <a:gd name="T13" fmla="*/ 119 h 143"/>
                <a:gd name="T14" fmla="*/ 57 w 118"/>
                <a:gd name="T15" fmla="*/ 98 h 143"/>
                <a:gd name="T16" fmla="*/ 62 w 118"/>
                <a:gd name="T17" fmla="*/ 92 h 143"/>
                <a:gd name="T18" fmla="*/ 66 w 118"/>
                <a:gd name="T19" fmla="*/ 113 h 143"/>
                <a:gd name="T20" fmla="*/ 51 w 118"/>
                <a:gd name="T21" fmla="*/ 113 h 143"/>
                <a:gd name="T22" fmla="*/ 112 w 118"/>
                <a:gd name="T23" fmla="*/ 118 h 143"/>
                <a:gd name="T24" fmla="*/ 93 w 118"/>
                <a:gd name="T25" fmla="*/ 138 h 143"/>
                <a:gd name="T26" fmla="*/ 89 w 118"/>
                <a:gd name="T27" fmla="*/ 124 h 143"/>
                <a:gd name="T28" fmla="*/ 29 w 118"/>
                <a:gd name="T29" fmla="*/ 138 h 143"/>
                <a:gd name="T30" fmla="*/ 24 w 118"/>
                <a:gd name="T31" fmla="*/ 124 h 143"/>
                <a:gd name="T32" fmla="*/ 12 w 118"/>
                <a:gd name="T33" fmla="*/ 138 h 143"/>
                <a:gd name="T34" fmla="*/ 6 w 118"/>
                <a:gd name="T35" fmla="*/ 103 h 143"/>
                <a:gd name="T36" fmla="*/ 59 w 118"/>
                <a:gd name="T37" fmla="*/ 136 h 143"/>
                <a:gd name="T38" fmla="*/ 111 w 118"/>
                <a:gd name="T39" fmla="*/ 103 h 143"/>
                <a:gd name="T40" fmla="*/ 43 w 118"/>
                <a:gd name="T41" fmla="*/ 62 h 143"/>
                <a:gd name="T42" fmla="*/ 43 w 118"/>
                <a:gd name="T43" fmla="*/ 67 h 143"/>
                <a:gd name="T44" fmla="*/ 47 w 118"/>
                <a:gd name="T45" fmla="*/ 71 h 143"/>
                <a:gd name="T46" fmla="*/ 47 w 118"/>
                <a:gd name="T47" fmla="*/ 71 h 143"/>
                <a:gd name="T48" fmla="*/ 70 w 118"/>
                <a:gd name="T49" fmla="*/ 71 h 143"/>
                <a:gd name="T50" fmla="*/ 70 w 118"/>
                <a:gd name="T51" fmla="*/ 71 h 143"/>
                <a:gd name="T52" fmla="*/ 75 w 118"/>
                <a:gd name="T53" fmla="*/ 67 h 143"/>
                <a:gd name="T54" fmla="*/ 74 w 118"/>
                <a:gd name="T55" fmla="*/ 62 h 143"/>
                <a:gd name="T56" fmla="*/ 58 w 118"/>
                <a:gd name="T57" fmla="*/ 10 h 143"/>
                <a:gd name="T58" fmla="*/ 43 w 118"/>
                <a:gd name="T59" fmla="*/ 62 h 143"/>
                <a:gd name="T60" fmla="*/ 52 w 118"/>
                <a:gd name="T61" fmla="*/ 71 h 143"/>
                <a:gd name="T62" fmla="*/ 59 w 118"/>
                <a:gd name="T63" fmla="*/ 78 h 143"/>
                <a:gd name="T64" fmla="*/ 83 w 118"/>
                <a:gd name="T65" fmla="*/ 38 h 143"/>
                <a:gd name="T66" fmla="*/ 66 w 118"/>
                <a:gd name="T67" fmla="*/ 67 h 143"/>
                <a:gd name="T68" fmla="*/ 61 w 118"/>
                <a:gd name="T69" fmla="*/ 55 h 143"/>
                <a:gd name="T70" fmla="*/ 59 w 118"/>
                <a:gd name="T71" fmla="*/ 37 h 143"/>
                <a:gd name="T72" fmla="*/ 56 w 118"/>
                <a:gd name="T73" fmla="*/ 55 h 143"/>
                <a:gd name="T74" fmla="*/ 52 w 118"/>
                <a:gd name="T75" fmla="*/ 67 h 143"/>
                <a:gd name="T76" fmla="*/ 35 w 118"/>
                <a:gd name="T77" fmla="*/ 37 h 143"/>
                <a:gd name="T78" fmla="*/ 59 w 118"/>
                <a:gd name="T79" fmla="*/ 51 h 143"/>
                <a:gd name="T80" fmla="*/ 59 w 118"/>
                <a:gd name="T81" fmla="*/ 42 h 143"/>
                <a:gd name="T82" fmla="*/ 59 w 118"/>
                <a:gd name="T83" fmla="*/ 51 h 143"/>
                <a:gd name="T84" fmla="*/ 98 w 118"/>
                <a:gd name="T85" fmla="*/ 35 h 143"/>
                <a:gd name="T86" fmla="*/ 93 w 118"/>
                <a:gd name="T87" fmla="*/ 39 h 143"/>
                <a:gd name="T88" fmla="*/ 20 w 118"/>
                <a:gd name="T89" fmla="*/ 35 h 143"/>
                <a:gd name="T90" fmla="*/ 24 w 118"/>
                <a:gd name="T91" fmla="*/ 39 h 143"/>
                <a:gd name="T92" fmla="*/ 20 w 118"/>
                <a:gd name="T93" fmla="*/ 35 h 143"/>
                <a:gd name="T94" fmla="*/ 61 w 118"/>
                <a:gd name="T95" fmla="*/ 0 h 143"/>
                <a:gd name="T96" fmla="*/ 56 w 118"/>
                <a:gd name="T97" fmla="*/ 5 h 143"/>
                <a:gd name="T98" fmla="*/ 85 w 118"/>
                <a:gd name="T99" fmla="*/ 66 h 143"/>
                <a:gd name="T100" fmla="*/ 85 w 118"/>
                <a:gd name="T101" fmla="*/ 60 h 143"/>
                <a:gd name="T102" fmla="*/ 85 w 118"/>
                <a:gd name="T103" fmla="*/ 66 h 143"/>
                <a:gd name="T104" fmla="*/ 36 w 118"/>
                <a:gd name="T105" fmla="*/ 11 h 143"/>
                <a:gd name="T106" fmla="*/ 30 w 118"/>
                <a:gd name="T107" fmla="*/ 11 h 143"/>
                <a:gd name="T108" fmla="*/ 33 w 118"/>
                <a:gd name="T109" fmla="*/ 60 h 143"/>
                <a:gd name="T110" fmla="*/ 33 w 118"/>
                <a:gd name="T111" fmla="*/ 66 h 143"/>
                <a:gd name="T112" fmla="*/ 33 w 118"/>
                <a:gd name="T113" fmla="*/ 60 h 143"/>
                <a:gd name="T114" fmla="*/ 88 w 118"/>
                <a:gd name="T115" fmla="*/ 11 h 143"/>
                <a:gd name="T116" fmla="*/ 81 w 118"/>
                <a:gd name="T117" fmla="*/ 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143">
                  <a:moveTo>
                    <a:pt x="116" y="102"/>
                  </a:moveTo>
                  <a:cubicBezTo>
                    <a:pt x="109" y="78"/>
                    <a:pt x="84" y="78"/>
                    <a:pt x="84" y="78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10" y="77"/>
                    <a:pt x="2" y="102"/>
                  </a:cubicBezTo>
                  <a:cubicBezTo>
                    <a:pt x="0" y="107"/>
                    <a:pt x="0" y="113"/>
                    <a:pt x="1" y="119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8" y="113"/>
                    <a:pt x="118" y="107"/>
                    <a:pt x="116" y="102"/>
                  </a:cubicBezTo>
                  <a:close/>
                  <a:moveTo>
                    <a:pt x="57" y="98"/>
                  </a:moveTo>
                  <a:cubicBezTo>
                    <a:pt x="55" y="92"/>
                    <a:pt x="55" y="92"/>
                    <a:pt x="55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1" y="113"/>
                    <a:pt x="51" y="113"/>
                    <a:pt x="51" y="113"/>
                  </a:cubicBezTo>
                  <a:lnTo>
                    <a:pt x="57" y="98"/>
                  </a:lnTo>
                  <a:close/>
                  <a:moveTo>
                    <a:pt x="112" y="118"/>
                  </a:moveTo>
                  <a:cubicBezTo>
                    <a:pt x="105" y="138"/>
                    <a:pt x="105" y="138"/>
                    <a:pt x="105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4" y="113"/>
                    <a:pt x="5" y="108"/>
                    <a:pt x="6" y="103"/>
                  </a:cubicBezTo>
                  <a:cubicBezTo>
                    <a:pt x="9" y="92"/>
                    <a:pt x="19" y="84"/>
                    <a:pt x="30" y="83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98" y="84"/>
                    <a:pt x="108" y="92"/>
                    <a:pt x="111" y="103"/>
                  </a:cubicBezTo>
                  <a:cubicBezTo>
                    <a:pt x="113" y="108"/>
                    <a:pt x="113" y="113"/>
                    <a:pt x="112" y="118"/>
                  </a:cubicBezTo>
                  <a:close/>
                  <a:moveTo>
                    <a:pt x="43" y="62"/>
                  </a:moveTo>
                  <a:cubicBezTo>
                    <a:pt x="45" y="64"/>
                    <a:pt x="46" y="65"/>
                    <a:pt x="47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8"/>
                    <a:pt x="52" y="83"/>
                    <a:pt x="59" y="83"/>
                  </a:cubicBezTo>
                  <a:cubicBezTo>
                    <a:pt x="65" y="83"/>
                    <a:pt x="70" y="78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5"/>
                    <a:pt x="72" y="63"/>
                    <a:pt x="74" y="62"/>
                  </a:cubicBezTo>
                  <a:cubicBezTo>
                    <a:pt x="82" y="57"/>
                    <a:pt x="87" y="48"/>
                    <a:pt x="87" y="38"/>
                  </a:cubicBezTo>
                  <a:cubicBezTo>
                    <a:pt x="87" y="22"/>
                    <a:pt x="74" y="9"/>
                    <a:pt x="58" y="10"/>
                  </a:cubicBezTo>
                  <a:cubicBezTo>
                    <a:pt x="43" y="10"/>
                    <a:pt x="31" y="22"/>
                    <a:pt x="30" y="37"/>
                  </a:cubicBezTo>
                  <a:cubicBezTo>
                    <a:pt x="30" y="47"/>
                    <a:pt x="35" y="57"/>
                    <a:pt x="43" y="62"/>
                  </a:cubicBezTo>
                  <a:close/>
                  <a:moveTo>
                    <a:pt x="59" y="78"/>
                  </a:moveTo>
                  <a:cubicBezTo>
                    <a:pt x="55" y="78"/>
                    <a:pt x="52" y="75"/>
                    <a:pt x="52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5"/>
                    <a:pt x="63" y="78"/>
                    <a:pt x="59" y="78"/>
                  </a:cubicBezTo>
                  <a:close/>
                  <a:moveTo>
                    <a:pt x="58" y="14"/>
                  </a:moveTo>
                  <a:cubicBezTo>
                    <a:pt x="71" y="14"/>
                    <a:pt x="83" y="25"/>
                    <a:pt x="83" y="38"/>
                  </a:cubicBezTo>
                  <a:cubicBezTo>
                    <a:pt x="83" y="46"/>
                    <a:pt x="79" y="54"/>
                    <a:pt x="72" y="59"/>
                  </a:cubicBezTo>
                  <a:cubicBezTo>
                    <a:pt x="68" y="60"/>
                    <a:pt x="66" y="63"/>
                    <a:pt x="66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5" y="54"/>
                    <a:pt x="68" y="50"/>
                    <a:pt x="68" y="46"/>
                  </a:cubicBezTo>
                  <a:cubicBezTo>
                    <a:pt x="68" y="41"/>
                    <a:pt x="64" y="37"/>
                    <a:pt x="59" y="37"/>
                  </a:cubicBezTo>
                  <a:cubicBezTo>
                    <a:pt x="54" y="37"/>
                    <a:pt x="49" y="41"/>
                    <a:pt x="49" y="46"/>
                  </a:cubicBezTo>
                  <a:cubicBezTo>
                    <a:pt x="49" y="50"/>
                    <a:pt x="52" y="54"/>
                    <a:pt x="56" y="5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1" y="63"/>
                    <a:pt x="49" y="61"/>
                    <a:pt x="46" y="59"/>
                  </a:cubicBezTo>
                  <a:cubicBezTo>
                    <a:pt x="39" y="54"/>
                    <a:pt x="34" y="46"/>
                    <a:pt x="35" y="37"/>
                  </a:cubicBezTo>
                  <a:cubicBezTo>
                    <a:pt x="35" y="25"/>
                    <a:pt x="45" y="15"/>
                    <a:pt x="58" y="14"/>
                  </a:cubicBezTo>
                  <a:close/>
                  <a:moveTo>
                    <a:pt x="59" y="51"/>
                  </a:moveTo>
                  <a:cubicBezTo>
                    <a:pt x="56" y="51"/>
                    <a:pt x="54" y="49"/>
                    <a:pt x="54" y="46"/>
                  </a:cubicBezTo>
                  <a:cubicBezTo>
                    <a:pt x="54" y="44"/>
                    <a:pt x="56" y="42"/>
                    <a:pt x="59" y="42"/>
                  </a:cubicBezTo>
                  <a:cubicBezTo>
                    <a:pt x="61" y="42"/>
                    <a:pt x="63" y="44"/>
                    <a:pt x="63" y="46"/>
                  </a:cubicBezTo>
                  <a:cubicBezTo>
                    <a:pt x="63" y="49"/>
                    <a:pt x="61" y="51"/>
                    <a:pt x="59" y="51"/>
                  </a:cubicBezTo>
                  <a:close/>
                  <a:moveTo>
                    <a:pt x="93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35"/>
                  </a:lnTo>
                  <a:close/>
                  <a:moveTo>
                    <a:pt x="20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0" y="39"/>
                    <a:pt x="20" y="39"/>
                    <a:pt x="20" y="39"/>
                  </a:cubicBezTo>
                  <a:lnTo>
                    <a:pt x="20" y="35"/>
                  </a:lnTo>
                  <a:close/>
                  <a:moveTo>
                    <a:pt x="56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6" y="5"/>
                    <a:pt x="56" y="5"/>
                    <a:pt x="56" y="5"/>
                  </a:cubicBezTo>
                  <a:lnTo>
                    <a:pt x="56" y="0"/>
                  </a:lnTo>
                  <a:close/>
                  <a:moveTo>
                    <a:pt x="85" y="66"/>
                  </a:moveTo>
                  <a:cubicBezTo>
                    <a:pt x="81" y="63"/>
                    <a:pt x="81" y="63"/>
                    <a:pt x="81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8" y="63"/>
                    <a:pt x="88" y="63"/>
                    <a:pt x="88" y="63"/>
                  </a:cubicBezTo>
                  <a:lnTo>
                    <a:pt x="85" y="66"/>
                  </a:lnTo>
                  <a:close/>
                  <a:moveTo>
                    <a:pt x="33" y="8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33" y="8"/>
                  </a:lnTo>
                  <a:close/>
                  <a:moveTo>
                    <a:pt x="33" y="60"/>
                  </a:moveTo>
                  <a:cubicBezTo>
                    <a:pt x="36" y="63"/>
                    <a:pt x="36" y="63"/>
                    <a:pt x="36" y="63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0" y="63"/>
                    <a:pt x="30" y="63"/>
                    <a:pt x="30" y="63"/>
                  </a:cubicBezTo>
                  <a:lnTo>
                    <a:pt x="33" y="60"/>
                  </a:lnTo>
                  <a:close/>
                  <a:moveTo>
                    <a:pt x="85" y="8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1" y="11"/>
                    <a:pt x="81" y="11"/>
                    <a:pt x="81" y="11"/>
                  </a:cubicBezTo>
                  <a:lnTo>
                    <a:pt x="85" y="8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257" descr="person with microphone icon">
            <a:extLst>
              <a:ext uri="{FF2B5EF4-FFF2-40B4-BE49-F238E27FC236}">
                <a16:creationId xmlns:a16="http://schemas.microsoft.com/office/drawing/2014/main" id="{D8B30C72-FD97-4336-A1DF-0759A32E1065}"/>
              </a:ext>
            </a:extLst>
          </p:cNvPr>
          <p:cNvGrpSpPr/>
          <p:nvPr/>
        </p:nvGrpSpPr>
        <p:grpSpPr>
          <a:xfrm>
            <a:off x="501650" y="8172450"/>
            <a:ext cx="631825" cy="631825"/>
            <a:chOff x="501650" y="8172450"/>
            <a:chExt cx="631825" cy="631825"/>
          </a:xfrm>
        </p:grpSpPr>
        <p:sp>
          <p:nvSpPr>
            <p:cNvPr id="217" name="Oval 166">
              <a:extLst>
                <a:ext uri="{FF2B5EF4-FFF2-40B4-BE49-F238E27FC236}">
                  <a16:creationId xmlns:a16="http://schemas.microsoft.com/office/drawing/2014/main" id="{665EA38D-0F70-42EC-B5B9-60598F045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50" y="8172450"/>
              <a:ext cx="631825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90">
              <a:extLst>
                <a:ext uri="{FF2B5EF4-FFF2-40B4-BE49-F238E27FC236}">
                  <a16:creationId xmlns:a16="http://schemas.microsoft.com/office/drawing/2014/main" id="{CBD170B8-4114-4C76-8564-DA396FB9B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950" y="8235950"/>
              <a:ext cx="447675" cy="457200"/>
            </a:xfrm>
            <a:custGeom>
              <a:avLst/>
              <a:gdLst>
                <a:gd name="T0" fmla="*/ 102 w 141"/>
                <a:gd name="T1" fmla="*/ 88 h 144"/>
                <a:gd name="T2" fmla="*/ 112 w 141"/>
                <a:gd name="T3" fmla="*/ 90 h 144"/>
                <a:gd name="T4" fmla="*/ 100 w 141"/>
                <a:gd name="T5" fmla="*/ 98 h 144"/>
                <a:gd name="T6" fmla="*/ 136 w 141"/>
                <a:gd name="T7" fmla="*/ 141 h 144"/>
                <a:gd name="T8" fmla="*/ 118 w 141"/>
                <a:gd name="T9" fmla="*/ 125 h 144"/>
                <a:gd name="T10" fmla="*/ 120 w 141"/>
                <a:gd name="T11" fmla="*/ 121 h 144"/>
                <a:gd name="T12" fmla="*/ 109 w 141"/>
                <a:gd name="T13" fmla="*/ 143 h 144"/>
                <a:gd name="T14" fmla="*/ 1 w 141"/>
                <a:gd name="T15" fmla="*/ 110 h 144"/>
                <a:gd name="T16" fmla="*/ 33 w 141"/>
                <a:gd name="T17" fmla="*/ 69 h 144"/>
                <a:gd name="T18" fmla="*/ 53 w 141"/>
                <a:gd name="T19" fmla="*/ 89 h 144"/>
                <a:gd name="T20" fmla="*/ 69 w 141"/>
                <a:gd name="T21" fmla="*/ 78 h 144"/>
                <a:gd name="T22" fmla="*/ 69 w 141"/>
                <a:gd name="T23" fmla="*/ 103 h 144"/>
                <a:gd name="T24" fmla="*/ 106 w 141"/>
                <a:gd name="T25" fmla="*/ 78 h 144"/>
                <a:gd name="T26" fmla="*/ 133 w 141"/>
                <a:gd name="T27" fmla="*/ 100 h 144"/>
                <a:gd name="T28" fmla="*/ 126 w 141"/>
                <a:gd name="T29" fmla="*/ 121 h 144"/>
                <a:gd name="T30" fmla="*/ 138 w 141"/>
                <a:gd name="T31" fmla="*/ 132 h 144"/>
                <a:gd name="T32" fmla="*/ 110 w 141"/>
                <a:gd name="T33" fmla="*/ 82 h 144"/>
                <a:gd name="T34" fmla="*/ 110 w 141"/>
                <a:gd name="T35" fmla="*/ 118 h 144"/>
                <a:gd name="T36" fmla="*/ 110 w 141"/>
                <a:gd name="T37" fmla="*/ 82 h 144"/>
                <a:gd name="T38" fmla="*/ 59 w 141"/>
                <a:gd name="T39" fmla="*/ 126 h 144"/>
                <a:gd name="T40" fmla="*/ 61 w 141"/>
                <a:gd name="T41" fmla="*/ 89 h 144"/>
                <a:gd name="T42" fmla="*/ 56 w 141"/>
                <a:gd name="T43" fmla="*/ 83 h 144"/>
                <a:gd name="T44" fmla="*/ 52 w 141"/>
                <a:gd name="T45" fmla="*/ 110 h 144"/>
                <a:gd name="T46" fmla="*/ 105 w 141"/>
                <a:gd name="T47" fmla="*/ 138 h 144"/>
                <a:gd name="T48" fmla="*/ 87 w 141"/>
                <a:gd name="T49" fmla="*/ 100 h 144"/>
                <a:gd name="T50" fmla="*/ 87 w 141"/>
                <a:gd name="T51" fmla="*/ 74 h 144"/>
                <a:gd name="T52" fmla="*/ 31 w 141"/>
                <a:gd name="T53" fmla="*/ 74 h 144"/>
                <a:gd name="T54" fmla="*/ 6 w 141"/>
                <a:gd name="T55" fmla="*/ 109 h 144"/>
                <a:gd name="T56" fmla="*/ 25 w 141"/>
                <a:gd name="T57" fmla="*/ 138 h 144"/>
                <a:gd name="T58" fmla="*/ 29 w 141"/>
                <a:gd name="T59" fmla="*/ 124 h 144"/>
                <a:gd name="T60" fmla="*/ 89 w 141"/>
                <a:gd name="T61" fmla="*/ 138 h 144"/>
                <a:gd name="T62" fmla="*/ 93 w 141"/>
                <a:gd name="T63" fmla="*/ 124 h 144"/>
                <a:gd name="T64" fmla="*/ 135 w 141"/>
                <a:gd name="T65" fmla="*/ 134 h 144"/>
                <a:gd name="T66" fmla="*/ 124 w 141"/>
                <a:gd name="T67" fmla="*/ 127 h 144"/>
                <a:gd name="T68" fmla="*/ 134 w 141"/>
                <a:gd name="T69" fmla="*/ 138 h 144"/>
                <a:gd name="T70" fmla="*/ 29 w 141"/>
                <a:gd name="T71" fmla="*/ 30 h 144"/>
                <a:gd name="T72" fmla="*/ 89 w 141"/>
                <a:gd name="T73" fmla="*/ 30 h 144"/>
                <a:gd name="T74" fmla="*/ 29 w 141"/>
                <a:gd name="T75" fmla="*/ 30 h 144"/>
                <a:gd name="T76" fmla="*/ 64 w 141"/>
                <a:gd name="T77" fmla="*/ 13 h 144"/>
                <a:gd name="T78" fmla="*/ 68 w 141"/>
                <a:gd name="T79" fmla="*/ 13 h 144"/>
                <a:gd name="T80" fmla="*/ 80 w 141"/>
                <a:gd name="T81" fmla="*/ 16 h 144"/>
                <a:gd name="T82" fmla="*/ 37 w 141"/>
                <a:gd name="T83" fmla="*/ 18 h 144"/>
                <a:gd name="T84" fmla="*/ 59 w 141"/>
                <a:gd name="T85" fmla="*/ 69 h 144"/>
                <a:gd name="T86" fmla="*/ 82 w 141"/>
                <a:gd name="T87" fmla="*/ 20 h 144"/>
                <a:gd name="T88" fmla="*/ 66 w 141"/>
                <a:gd name="T89" fmla="*/ 18 h 144"/>
                <a:gd name="T90" fmla="*/ 35 w 141"/>
                <a:gd name="T91" fmla="*/ 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144">
                  <a:moveTo>
                    <a:pt x="96" y="97"/>
                  </a:moveTo>
                  <a:cubicBezTo>
                    <a:pt x="97" y="93"/>
                    <a:pt x="99" y="90"/>
                    <a:pt x="102" y="88"/>
                  </a:cubicBezTo>
                  <a:cubicBezTo>
                    <a:pt x="106" y="85"/>
                    <a:pt x="109" y="85"/>
                    <a:pt x="113" y="86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0" y="89"/>
                    <a:pt x="107" y="90"/>
                    <a:pt x="105" y="91"/>
                  </a:cubicBezTo>
                  <a:cubicBezTo>
                    <a:pt x="102" y="93"/>
                    <a:pt x="101" y="95"/>
                    <a:pt x="100" y="98"/>
                  </a:cubicBezTo>
                  <a:lnTo>
                    <a:pt x="96" y="97"/>
                  </a:lnTo>
                  <a:close/>
                  <a:moveTo>
                    <a:pt x="136" y="141"/>
                  </a:moveTo>
                  <a:cubicBezTo>
                    <a:pt x="132" y="144"/>
                    <a:pt x="129" y="142"/>
                    <a:pt x="127" y="139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18" y="122"/>
                    <a:pt x="116" y="122"/>
                    <a:pt x="114" y="12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0" y="104"/>
                    <a:pt x="0" y="98"/>
                    <a:pt x="2" y="93"/>
                  </a:cubicBezTo>
                  <a:cubicBezTo>
                    <a:pt x="9" y="69"/>
                    <a:pt x="33" y="69"/>
                    <a:pt x="33" y="6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96" y="69"/>
                    <a:pt x="106" y="78"/>
                  </a:cubicBezTo>
                  <a:cubicBezTo>
                    <a:pt x="107" y="77"/>
                    <a:pt x="109" y="77"/>
                    <a:pt x="110" y="77"/>
                  </a:cubicBezTo>
                  <a:cubicBezTo>
                    <a:pt x="123" y="77"/>
                    <a:pt x="133" y="87"/>
                    <a:pt x="133" y="100"/>
                  </a:cubicBezTo>
                  <a:cubicBezTo>
                    <a:pt x="133" y="107"/>
                    <a:pt x="130" y="114"/>
                    <a:pt x="124" y="118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9" y="134"/>
                    <a:pt x="141" y="139"/>
                    <a:pt x="136" y="141"/>
                  </a:cubicBezTo>
                  <a:close/>
                  <a:moveTo>
                    <a:pt x="110" y="82"/>
                  </a:moveTo>
                  <a:cubicBezTo>
                    <a:pt x="100" y="82"/>
                    <a:pt x="92" y="90"/>
                    <a:pt x="92" y="100"/>
                  </a:cubicBezTo>
                  <a:cubicBezTo>
                    <a:pt x="92" y="110"/>
                    <a:pt x="100" y="118"/>
                    <a:pt x="110" y="118"/>
                  </a:cubicBezTo>
                  <a:cubicBezTo>
                    <a:pt x="120" y="118"/>
                    <a:pt x="128" y="110"/>
                    <a:pt x="128" y="100"/>
                  </a:cubicBezTo>
                  <a:cubicBezTo>
                    <a:pt x="128" y="90"/>
                    <a:pt x="120" y="82"/>
                    <a:pt x="110" y="82"/>
                  </a:cubicBezTo>
                  <a:close/>
                  <a:moveTo>
                    <a:pt x="52" y="110"/>
                  </a:moveTo>
                  <a:cubicBezTo>
                    <a:pt x="59" y="126"/>
                    <a:pt x="59" y="126"/>
                    <a:pt x="59" y="126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9"/>
                    <a:pt x="57" y="89"/>
                    <a:pt x="57" y="89"/>
                  </a:cubicBezTo>
                  <a:lnTo>
                    <a:pt x="52" y="110"/>
                  </a:lnTo>
                  <a:close/>
                  <a:moveTo>
                    <a:pt x="93" y="138"/>
                  </a:moveTo>
                  <a:cubicBezTo>
                    <a:pt x="105" y="138"/>
                    <a:pt x="105" y="138"/>
                    <a:pt x="105" y="138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97" y="122"/>
                    <a:pt x="87" y="112"/>
                    <a:pt x="87" y="100"/>
                  </a:cubicBezTo>
                  <a:cubicBezTo>
                    <a:pt x="87" y="91"/>
                    <a:pt x="93" y="83"/>
                    <a:pt x="101" y="79"/>
                  </a:cubicBezTo>
                  <a:cubicBezTo>
                    <a:pt x="97" y="76"/>
                    <a:pt x="92" y="75"/>
                    <a:pt x="87" y="74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9" y="75"/>
                    <a:pt x="10" y="83"/>
                    <a:pt x="6" y="94"/>
                  </a:cubicBezTo>
                  <a:cubicBezTo>
                    <a:pt x="5" y="99"/>
                    <a:pt x="5" y="104"/>
                    <a:pt x="6" y="10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38"/>
                    <a:pt x="93" y="138"/>
                    <a:pt x="93" y="138"/>
                  </a:cubicBezTo>
                  <a:close/>
                  <a:moveTo>
                    <a:pt x="135" y="134"/>
                  </a:moveTo>
                  <a:cubicBezTo>
                    <a:pt x="128" y="124"/>
                    <a:pt x="128" y="124"/>
                    <a:pt x="128" y="124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1" y="138"/>
                    <a:pt x="133" y="138"/>
                    <a:pt x="134" y="138"/>
                  </a:cubicBezTo>
                  <a:cubicBezTo>
                    <a:pt x="135" y="137"/>
                    <a:pt x="135" y="135"/>
                    <a:pt x="135" y="134"/>
                  </a:cubicBezTo>
                  <a:close/>
                  <a:moveTo>
                    <a:pt x="29" y="30"/>
                  </a:moveTo>
                  <a:cubicBezTo>
                    <a:pt x="29" y="14"/>
                    <a:pt x="43" y="0"/>
                    <a:pt x="59" y="0"/>
                  </a:cubicBezTo>
                  <a:cubicBezTo>
                    <a:pt x="75" y="0"/>
                    <a:pt x="89" y="14"/>
                    <a:pt x="89" y="30"/>
                  </a:cubicBezTo>
                  <a:cubicBezTo>
                    <a:pt x="89" y="46"/>
                    <a:pt x="77" y="74"/>
                    <a:pt x="59" y="74"/>
                  </a:cubicBezTo>
                  <a:cubicBezTo>
                    <a:pt x="41" y="74"/>
                    <a:pt x="29" y="46"/>
                    <a:pt x="29" y="30"/>
                  </a:cubicBezTo>
                  <a:close/>
                  <a:moveTo>
                    <a:pt x="37" y="18"/>
                  </a:moveTo>
                  <a:cubicBezTo>
                    <a:pt x="42" y="20"/>
                    <a:pt x="55" y="25"/>
                    <a:pt x="64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9" y="16"/>
                    <a:pt x="72" y="18"/>
                    <a:pt x="74" y="19"/>
                  </a:cubicBezTo>
                  <a:cubicBezTo>
                    <a:pt x="76" y="19"/>
                    <a:pt x="78" y="18"/>
                    <a:pt x="80" y="16"/>
                  </a:cubicBezTo>
                  <a:cubicBezTo>
                    <a:pt x="75" y="9"/>
                    <a:pt x="68" y="5"/>
                    <a:pt x="59" y="5"/>
                  </a:cubicBezTo>
                  <a:cubicBezTo>
                    <a:pt x="50" y="5"/>
                    <a:pt x="41" y="10"/>
                    <a:pt x="37" y="18"/>
                  </a:cubicBezTo>
                  <a:close/>
                  <a:moveTo>
                    <a:pt x="34" y="30"/>
                  </a:moveTo>
                  <a:cubicBezTo>
                    <a:pt x="34" y="45"/>
                    <a:pt x="46" y="69"/>
                    <a:pt x="59" y="69"/>
                  </a:cubicBezTo>
                  <a:cubicBezTo>
                    <a:pt x="72" y="69"/>
                    <a:pt x="84" y="45"/>
                    <a:pt x="84" y="30"/>
                  </a:cubicBezTo>
                  <a:cubicBezTo>
                    <a:pt x="84" y="27"/>
                    <a:pt x="83" y="23"/>
                    <a:pt x="82" y="20"/>
                  </a:cubicBezTo>
                  <a:cubicBezTo>
                    <a:pt x="80" y="22"/>
                    <a:pt x="77" y="23"/>
                    <a:pt x="74" y="23"/>
                  </a:cubicBezTo>
                  <a:cubicBezTo>
                    <a:pt x="71" y="23"/>
                    <a:pt x="68" y="21"/>
                    <a:pt x="66" y="18"/>
                  </a:cubicBezTo>
                  <a:cubicBezTo>
                    <a:pt x="60" y="24"/>
                    <a:pt x="54" y="26"/>
                    <a:pt x="49" y="26"/>
                  </a:cubicBezTo>
                  <a:cubicBezTo>
                    <a:pt x="43" y="26"/>
                    <a:pt x="38" y="24"/>
                    <a:pt x="35" y="22"/>
                  </a:cubicBezTo>
                  <a:cubicBezTo>
                    <a:pt x="34" y="25"/>
                    <a:pt x="34" y="27"/>
                    <a:pt x="34" y="3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9" name="Group 258" descr="two way calling icon">
            <a:extLst>
              <a:ext uri="{FF2B5EF4-FFF2-40B4-BE49-F238E27FC236}">
                <a16:creationId xmlns:a16="http://schemas.microsoft.com/office/drawing/2014/main" id="{1B8158AB-75E8-432B-96B4-4DA360A21EAB}"/>
              </a:ext>
            </a:extLst>
          </p:cNvPr>
          <p:cNvGrpSpPr/>
          <p:nvPr/>
        </p:nvGrpSpPr>
        <p:grpSpPr>
          <a:xfrm>
            <a:off x="1257300" y="8172450"/>
            <a:ext cx="628650" cy="631825"/>
            <a:chOff x="1257300" y="8172450"/>
            <a:chExt cx="628650" cy="631825"/>
          </a:xfrm>
        </p:grpSpPr>
        <p:sp>
          <p:nvSpPr>
            <p:cNvPr id="218" name="Oval 167">
              <a:extLst>
                <a:ext uri="{FF2B5EF4-FFF2-40B4-BE49-F238E27FC236}">
                  <a16:creationId xmlns:a16="http://schemas.microsoft.com/office/drawing/2014/main" id="{30F9D75D-7C5C-43C5-B52A-BB99BEC2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8172450"/>
              <a:ext cx="628650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91">
              <a:extLst>
                <a:ext uri="{FF2B5EF4-FFF2-40B4-BE49-F238E27FC236}">
                  <a16:creationId xmlns:a16="http://schemas.microsoft.com/office/drawing/2014/main" id="{61BF7C70-6221-41ED-A3C7-1268A29BC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4300" y="8261350"/>
              <a:ext cx="403225" cy="454025"/>
            </a:xfrm>
            <a:custGeom>
              <a:avLst/>
              <a:gdLst>
                <a:gd name="T0" fmla="*/ 66 w 127"/>
                <a:gd name="T1" fmla="*/ 103 h 143"/>
                <a:gd name="T2" fmla="*/ 47 w 127"/>
                <a:gd name="T3" fmla="*/ 106 h 143"/>
                <a:gd name="T4" fmla="*/ 32 w 127"/>
                <a:gd name="T5" fmla="*/ 41 h 143"/>
                <a:gd name="T6" fmla="*/ 53 w 127"/>
                <a:gd name="T7" fmla="*/ 28 h 143"/>
                <a:gd name="T8" fmla="*/ 40 w 127"/>
                <a:gd name="T9" fmla="*/ 0 h 143"/>
                <a:gd name="T10" fmla="*/ 5 w 127"/>
                <a:gd name="T11" fmla="*/ 35 h 143"/>
                <a:gd name="T12" fmla="*/ 56 w 127"/>
                <a:gd name="T13" fmla="*/ 143 h 143"/>
                <a:gd name="T14" fmla="*/ 80 w 127"/>
                <a:gd name="T15" fmla="*/ 130 h 143"/>
                <a:gd name="T16" fmla="*/ 40 w 127"/>
                <a:gd name="T17" fmla="*/ 5 h 143"/>
                <a:gd name="T18" fmla="*/ 49 w 127"/>
                <a:gd name="T19" fmla="*/ 29 h 143"/>
                <a:gd name="T20" fmla="*/ 45 w 127"/>
                <a:gd name="T21" fmla="*/ 32 h 143"/>
                <a:gd name="T22" fmla="*/ 40 w 127"/>
                <a:gd name="T23" fmla="*/ 5 h 143"/>
                <a:gd name="T24" fmla="*/ 33 w 127"/>
                <a:gd name="T25" fmla="*/ 123 h 143"/>
                <a:gd name="T26" fmla="*/ 24 w 127"/>
                <a:gd name="T27" fmla="*/ 9 h 143"/>
                <a:gd name="T28" fmla="*/ 40 w 127"/>
                <a:gd name="T29" fmla="*/ 34 h 143"/>
                <a:gd name="T30" fmla="*/ 26 w 127"/>
                <a:gd name="T31" fmla="*/ 43 h 143"/>
                <a:gd name="T32" fmla="*/ 51 w 127"/>
                <a:gd name="T33" fmla="*/ 112 h 143"/>
                <a:gd name="T34" fmla="*/ 68 w 127"/>
                <a:gd name="T35" fmla="*/ 136 h 143"/>
                <a:gd name="T36" fmla="*/ 74 w 127"/>
                <a:gd name="T37" fmla="*/ 134 h 143"/>
                <a:gd name="T38" fmla="*/ 65 w 127"/>
                <a:gd name="T39" fmla="*/ 108 h 143"/>
                <a:gd name="T40" fmla="*/ 70 w 127"/>
                <a:gd name="T41" fmla="*/ 109 h 143"/>
                <a:gd name="T42" fmla="*/ 74 w 127"/>
                <a:gd name="T43" fmla="*/ 134 h 143"/>
                <a:gd name="T44" fmla="*/ 58 w 127"/>
                <a:gd name="T45" fmla="*/ 41 h 143"/>
                <a:gd name="T46" fmla="*/ 82 w 127"/>
                <a:gd name="T47" fmla="*/ 32 h 143"/>
                <a:gd name="T48" fmla="*/ 103 w 127"/>
                <a:gd name="T49" fmla="*/ 36 h 143"/>
                <a:gd name="T50" fmla="*/ 78 w 127"/>
                <a:gd name="T51" fmla="*/ 30 h 143"/>
                <a:gd name="T52" fmla="*/ 78 w 127"/>
                <a:gd name="T53" fmla="*/ 52 h 143"/>
                <a:gd name="T54" fmla="*/ 103 w 127"/>
                <a:gd name="T55" fmla="*/ 46 h 143"/>
                <a:gd name="T56" fmla="*/ 82 w 127"/>
                <a:gd name="T57" fmla="*/ 50 h 143"/>
                <a:gd name="T58" fmla="*/ 103 w 127"/>
                <a:gd name="T59" fmla="*/ 104 h 143"/>
                <a:gd name="T60" fmla="*/ 82 w 127"/>
                <a:gd name="T61" fmla="*/ 92 h 143"/>
                <a:gd name="T62" fmla="*/ 108 w 127"/>
                <a:gd name="T63" fmla="*/ 87 h 143"/>
                <a:gd name="T64" fmla="*/ 120 w 127"/>
                <a:gd name="T65" fmla="*/ 82 h 143"/>
                <a:gd name="T66" fmla="*/ 108 w 127"/>
                <a:gd name="T67" fmla="*/ 78 h 143"/>
                <a:gd name="T68" fmla="*/ 82 w 127"/>
                <a:gd name="T69" fmla="*/ 73 h 143"/>
                <a:gd name="T70" fmla="*/ 103 w 127"/>
                <a:gd name="T71" fmla="*/ 61 h 143"/>
                <a:gd name="T72" fmla="*/ 103 w 127"/>
                <a:gd name="T73" fmla="*/ 10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43">
                  <a:moveTo>
                    <a:pt x="75" y="108"/>
                  </a:moveTo>
                  <a:cubicBezTo>
                    <a:pt x="74" y="104"/>
                    <a:pt x="70" y="102"/>
                    <a:pt x="66" y="103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49" y="108"/>
                    <a:pt x="48" y="107"/>
                    <a:pt x="47" y="106"/>
                  </a:cubicBezTo>
                  <a:cubicBezTo>
                    <a:pt x="38" y="86"/>
                    <a:pt x="32" y="65"/>
                    <a:pt x="30" y="43"/>
                  </a:cubicBezTo>
                  <a:cubicBezTo>
                    <a:pt x="30" y="42"/>
                    <a:pt x="31" y="41"/>
                    <a:pt x="32" y="41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0" y="36"/>
                    <a:pt x="54" y="34"/>
                    <a:pt x="53" y="2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3"/>
                    <a:pt x="44" y="0"/>
                    <a:pt x="40" y="0"/>
                  </a:cubicBezTo>
                  <a:cubicBezTo>
                    <a:pt x="38" y="0"/>
                    <a:pt x="23" y="5"/>
                    <a:pt x="23" y="5"/>
                  </a:cubicBezTo>
                  <a:cubicBezTo>
                    <a:pt x="0" y="13"/>
                    <a:pt x="5" y="35"/>
                    <a:pt x="5" y="35"/>
                  </a:cubicBezTo>
                  <a:cubicBezTo>
                    <a:pt x="9" y="66"/>
                    <a:pt x="17" y="97"/>
                    <a:pt x="29" y="125"/>
                  </a:cubicBezTo>
                  <a:cubicBezTo>
                    <a:pt x="34" y="136"/>
                    <a:pt x="44" y="143"/>
                    <a:pt x="56" y="143"/>
                  </a:cubicBezTo>
                  <a:cubicBezTo>
                    <a:pt x="62" y="143"/>
                    <a:pt x="76" y="138"/>
                    <a:pt x="76" y="138"/>
                  </a:cubicBezTo>
                  <a:cubicBezTo>
                    <a:pt x="79" y="137"/>
                    <a:pt x="82" y="134"/>
                    <a:pt x="80" y="130"/>
                  </a:cubicBezTo>
                  <a:lnTo>
                    <a:pt x="75" y="108"/>
                  </a:lnTo>
                  <a:close/>
                  <a:moveTo>
                    <a:pt x="40" y="5"/>
                  </a:moveTo>
                  <a:cubicBezTo>
                    <a:pt x="42" y="5"/>
                    <a:pt x="42" y="6"/>
                    <a:pt x="43" y="7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30"/>
                    <a:pt x="49" y="31"/>
                    <a:pt x="47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0" y="5"/>
                    <a:pt x="40" y="5"/>
                  </a:cubicBezTo>
                  <a:close/>
                  <a:moveTo>
                    <a:pt x="56" y="138"/>
                  </a:moveTo>
                  <a:cubicBezTo>
                    <a:pt x="46" y="138"/>
                    <a:pt x="37" y="132"/>
                    <a:pt x="33" y="123"/>
                  </a:cubicBezTo>
                  <a:cubicBezTo>
                    <a:pt x="21" y="95"/>
                    <a:pt x="13" y="65"/>
                    <a:pt x="10" y="35"/>
                  </a:cubicBezTo>
                  <a:cubicBezTo>
                    <a:pt x="10" y="35"/>
                    <a:pt x="5" y="15"/>
                    <a:pt x="2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7" y="37"/>
                    <a:pt x="25" y="40"/>
                    <a:pt x="26" y="43"/>
                  </a:cubicBezTo>
                  <a:cubicBezTo>
                    <a:pt x="28" y="66"/>
                    <a:pt x="34" y="87"/>
                    <a:pt x="43" y="108"/>
                  </a:cubicBezTo>
                  <a:cubicBezTo>
                    <a:pt x="44" y="111"/>
                    <a:pt x="48" y="113"/>
                    <a:pt x="51" y="112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1" y="138"/>
                    <a:pt x="56" y="138"/>
                  </a:cubicBezTo>
                  <a:close/>
                  <a:moveTo>
                    <a:pt x="74" y="134"/>
                  </a:moveTo>
                  <a:cubicBezTo>
                    <a:pt x="72" y="135"/>
                    <a:pt x="72" y="135"/>
                    <a:pt x="72" y="135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70" y="108"/>
                    <a:pt x="70" y="109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6" y="132"/>
                    <a:pt x="76" y="134"/>
                    <a:pt x="74" y="134"/>
                  </a:cubicBezTo>
                  <a:close/>
                  <a:moveTo>
                    <a:pt x="82" y="62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82" y="50"/>
                    <a:pt x="82" y="50"/>
                    <a:pt x="82" y="50"/>
                  </a:cubicBezTo>
                  <a:lnTo>
                    <a:pt x="82" y="62"/>
                  </a:lnTo>
                  <a:close/>
                  <a:moveTo>
                    <a:pt x="103" y="104"/>
                  </a:moveTo>
                  <a:cubicBezTo>
                    <a:pt x="103" y="92"/>
                    <a:pt x="103" y="92"/>
                    <a:pt x="10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27" y="82"/>
                    <a:pt x="127" y="82"/>
                    <a:pt x="127" y="82"/>
                  </a:cubicBezTo>
                  <a:lnTo>
                    <a:pt x="103" y="104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0" name="Group 259" descr="person at top of org chart icon">
            <a:extLst>
              <a:ext uri="{FF2B5EF4-FFF2-40B4-BE49-F238E27FC236}">
                <a16:creationId xmlns:a16="http://schemas.microsoft.com/office/drawing/2014/main" id="{8E65A944-B954-4E23-9404-DC4D9EA1495B}"/>
              </a:ext>
            </a:extLst>
          </p:cNvPr>
          <p:cNvGrpSpPr/>
          <p:nvPr/>
        </p:nvGrpSpPr>
        <p:grpSpPr>
          <a:xfrm>
            <a:off x="2009775" y="8172450"/>
            <a:ext cx="631825" cy="631825"/>
            <a:chOff x="2009775" y="8172450"/>
            <a:chExt cx="631825" cy="631825"/>
          </a:xfrm>
        </p:grpSpPr>
        <p:sp>
          <p:nvSpPr>
            <p:cNvPr id="219" name="Oval 168">
              <a:extLst>
                <a:ext uri="{FF2B5EF4-FFF2-40B4-BE49-F238E27FC236}">
                  <a16:creationId xmlns:a16="http://schemas.microsoft.com/office/drawing/2014/main" id="{44530E69-1EFD-48CE-8378-98193152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5" y="8172450"/>
              <a:ext cx="631825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96">
              <a:extLst>
                <a:ext uri="{FF2B5EF4-FFF2-40B4-BE49-F238E27FC236}">
                  <a16:creationId xmlns:a16="http://schemas.microsoft.com/office/drawing/2014/main" id="{85CAEF22-EA29-49B9-B9A2-A8816F1C9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0900" y="8248650"/>
              <a:ext cx="454025" cy="454025"/>
            </a:xfrm>
            <a:custGeom>
              <a:avLst/>
              <a:gdLst>
                <a:gd name="T0" fmla="*/ 51 w 143"/>
                <a:gd name="T1" fmla="*/ 21 h 143"/>
                <a:gd name="T2" fmla="*/ 10 w 143"/>
                <a:gd name="T3" fmla="*/ 21 h 143"/>
                <a:gd name="T4" fmla="*/ 30 w 143"/>
                <a:gd name="T5" fmla="*/ 5 h 143"/>
                <a:gd name="T6" fmla="*/ 30 w 143"/>
                <a:gd name="T7" fmla="*/ 37 h 143"/>
                <a:gd name="T8" fmla="*/ 30 w 143"/>
                <a:gd name="T9" fmla="*/ 5 h 143"/>
                <a:gd name="T10" fmla="*/ 30 w 143"/>
                <a:gd name="T11" fmla="*/ 46 h 143"/>
                <a:gd name="T12" fmla="*/ 0 w 143"/>
                <a:gd name="T13" fmla="*/ 58 h 143"/>
                <a:gd name="T14" fmla="*/ 10 w 143"/>
                <a:gd name="T15" fmla="*/ 101 h 143"/>
                <a:gd name="T16" fmla="*/ 51 w 143"/>
                <a:gd name="T17" fmla="*/ 143 h 143"/>
                <a:gd name="T18" fmla="*/ 60 w 143"/>
                <a:gd name="T19" fmla="*/ 101 h 143"/>
                <a:gd name="T20" fmla="*/ 48 w 143"/>
                <a:gd name="T21" fmla="*/ 39 h 143"/>
                <a:gd name="T22" fmla="*/ 46 w 143"/>
                <a:gd name="T23" fmla="*/ 97 h 143"/>
                <a:gd name="T24" fmla="*/ 33 w 143"/>
                <a:gd name="T25" fmla="*/ 138 h 143"/>
                <a:gd name="T26" fmla="*/ 28 w 143"/>
                <a:gd name="T27" fmla="*/ 106 h 143"/>
                <a:gd name="T28" fmla="*/ 14 w 143"/>
                <a:gd name="T29" fmla="*/ 138 h 143"/>
                <a:gd name="T30" fmla="*/ 5 w 143"/>
                <a:gd name="T31" fmla="*/ 97 h 143"/>
                <a:gd name="T32" fmla="*/ 12 w 143"/>
                <a:gd name="T33" fmla="*/ 45 h 143"/>
                <a:gd name="T34" fmla="*/ 49 w 143"/>
                <a:gd name="T35" fmla="*/ 45 h 143"/>
                <a:gd name="T36" fmla="*/ 56 w 143"/>
                <a:gd name="T37" fmla="*/ 97 h 143"/>
                <a:gd name="T38" fmla="*/ 111 w 143"/>
                <a:gd name="T39" fmla="*/ 72 h 143"/>
                <a:gd name="T40" fmla="*/ 143 w 143"/>
                <a:gd name="T41" fmla="*/ 72 h 143"/>
                <a:gd name="T42" fmla="*/ 127 w 143"/>
                <a:gd name="T43" fmla="*/ 83 h 143"/>
                <a:gd name="T44" fmla="*/ 127 w 143"/>
                <a:gd name="T45" fmla="*/ 60 h 143"/>
                <a:gd name="T46" fmla="*/ 127 w 143"/>
                <a:gd name="T47" fmla="*/ 83 h 143"/>
                <a:gd name="T48" fmla="*/ 111 w 143"/>
                <a:gd name="T49" fmla="*/ 117 h 143"/>
                <a:gd name="T50" fmla="*/ 143 w 143"/>
                <a:gd name="T51" fmla="*/ 117 h 143"/>
                <a:gd name="T52" fmla="*/ 127 w 143"/>
                <a:gd name="T53" fmla="*/ 129 h 143"/>
                <a:gd name="T54" fmla="*/ 127 w 143"/>
                <a:gd name="T55" fmla="*/ 106 h 143"/>
                <a:gd name="T56" fmla="*/ 127 w 143"/>
                <a:gd name="T57" fmla="*/ 129 h 143"/>
                <a:gd name="T58" fmla="*/ 143 w 143"/>
                <a:gd name="T59" fmla="*/ 26 h 143"/>
                <a:gd name="T60" fmla="*/ 111 w 143"/>
                <a:gd name="T61" fmla="*/ 26 h 143"/>
                <a:gd name="T62" fmla="*/ 127 w 143"/>
                <a:gd name="T63" fmla="*/ 14 h 143"/>
                <a:gd name="T64" fmla="*/ 127 w 143"/>
                <a:gd name="T65" fmla="*/ 37 h 143"/>
                <a:gd name="T66" fmla="*/ 127 w 143"/>
                <a:gd name="T67" fmla="*/ 14 h 143"/>
                <a:gd name="T68" fmla="*/ 108 w 143"/>
                <a:gd name="T69" fmla="*/ 23 h 143"/>
                <a:gd name="T70" fmla="*/ 85 w 143"/>
                <a:gd name="T71" fmla="*/ 28 h 143"/>
                <a:gd name="T72" fmla="*/ 108 w 143"/>
                <a:gd name="T73" fmla="*/ 69 h 143"/>
                <a:gd name="T74" fmla="*/ 85 w 143"/>
                <a:gd name="T75" fmla="*/ 74 h 143"/>
                <a:gd name="T76" fmla="*/ 108 w 143"/>
                <a:gd name="T77" fmla="*/ 115 h 143"/>
                <a:gd name="T78" fmla="*/ 81 w 143"/>
                <a:gd name="T79" fmla="*/ 120 h 143"/>
                <a:gd name="T80" fmla="*/ 62 w 143"/>
                <a:gd name="T81" fmla="*/ 74 h 143"/>
                <a:gd name="T82" fmla="*/ 81 w 143"/>
                <a:gd name="T83" fmla="*/ 6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43">
                  <a:moveTo>
                    <a:pt x="30" y="42"/>
                  </a:moveTo>
                  <a:cubicBezTo>
                    <a:pt x="42" y="42"/>
                    <a:pt x="51" y="32"/>
                    <a:pt x="51" y="21"/>
                  </a:cubicBezTo>
                  <a:cubicBezTo>
                    <a:pt x="51" y="10"/>
                    <a:pt x="42" y="0"/>
                    <a:pt x="30" y="0"/>
                  </a:cubicBezTo>
                  <a:cubicBezTo>
                    <a:pt x="19" y="0"/>
                    <a:pt x="10" y="10"/>
                    <a:pt x="10" y="21"/>
                  </a:cubicBezTo>
                  <a:cubicBezTo>
                    <a:pt x="10" y="32"/>
                    <a:pt x="19" y="42"/>
                    <a:pt x="30" y="42"/>
                  </a:cubicBezTo>
                  <a:close/>
                  <a:moveTo>
                    <a:pt x="30" y="5"/>
                  </a:moveTo>
                  <a:cubicBezTo>
                    <a:pt x="39" y="5"/>
                    <a:pt x="46" y="12"/>
                    <a:pt x="46" y="21"/>
                  </a:cubicBezTo>
                  <a:cubicBezTo>
                    <a:pt x="46" y="30"/>
                    <a:pt x="39" y="37"/>
                    <a:pt x="30" y="37"/>
                  </a:cubicBezTo>
                  <a:cubicBezTo>
                    <a:pt x="21" y="37"/>
                    <a:pt x="14" y="30"/>
                    <a:pt x="14" y="21"/>
                  </a:cubicBezTo>
                  <a:cubicBezTo>
                    <a:pt x="14" y="12"/>
                    <a:pt x="21" y="5"/>
                    <a:pt x="30" y="5"/>
                  </a:cubicBezTo>
                  <a:close/>
                  <a:moveTo>
                    <a:pt x="48" y="39"/>
                  </a:moveTo>
                  <a:cubicBezTo>
                    <a:pt x="48" y="39"/>
                    <a:pt x="42" y="46"/>
                    <a:pt x="30" y="46"/>
                  </a:cubicBezTo>
                  <a:cubicBezTo>
                    <a:pt x="18" y="46"/>
                    <a:pt x="12" y="39"/>
                    <a:pt x="12" y="39"/>
                  </a:cubicBezTo>
                  <a:cubicBezTo>
                    <a:pt x="12" y="39"/>
                    <a:pt x="0" y="45"/>
                    <a:pt x="0" y="5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43"/>
                    <a:pt x="10" y="143"/>
                    <a:pt x="10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45"/>
                    <a:pt x="48" y="39"/>
                    <a:pt x="48" y="39"/>
                  </a:cubicBezTo>
                  <a:close/>
                  <a:moveTo>
                    <a:pt x="56" y="97"/>
                  </a:moveTo>
                  <a:cubicBezTo>
                    <a:pt x="46" y="97"/>
                    <a:pt x="46" y="97"/>
                    <a:pt x="46" y="9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2"/>
                    <a:pt x="8" y="48"/>
                    <a:pt x="12" y="45"/>
                  </a:cubicBezTo>
                  <a:cubicBezTo>
                    <a:pt x="17" y="49"/>
                    <a:pt x="24" y="51"/>
                    <a:pt x="30" y="51"/>
                  </a:cubicBezTo>
                  <a:cubicBezTo>
                    <a:pt x="37" y="51"/>
                    <a:pt x="43" y="49"/>
                    <a:pt x="49" y="45"/>
                  </a:cubicBezTo>
                  <a:cubicBezTo>
                    <a:pt x="53" y="48"/>
                    <a:pt x="56" y="52"/>
                    <a:pt x="56" y="58"/>
                  </a:cubicBezTo>
                  <a:cubicBezTo>
                    <a:pt x="56" y="97"/>
                    <a:pt x="56" y="97"/>
                    <a:pt x="56" y="97"/>
                  </a:cubicBezTo>
                  <a:close/>
                  <a:moveTo>
                    <a:pt x="127" y="55"/>
                  </a:moveTo>
                  <a:cubicBezTo>
                    <a:pt x="118" y="55"/>
                    <a:pt x="111" y="63"/>
                    <a:pt x="111" y="72"/>
                  </a:cubicBezTo>
                  <a:cubicBezTo>
                    <a:pt x="111" y="80"/>
                    <a:pt x="118" y="88"/>
                    <a:pt x="127" y="88"/>
                  </a:cubicBezTo>
                  <a:cubicBezTo>
                    <a:pt x="135" y="88"/>
                    <a:pt x="143" y="80"/>
                    <a:pt x="143" y="72"/>
                  </a:cubicBezTo>
                  <a:cubicBezTo>
                    <a:pt x="143" y="63"/>
                    <a:pt x="136" y="55"/>
                    <a:pt x="127" y="55"/>
                  </a:cubicBezTo>
                  <a:close/>
                  <a:moveTo>
                    <a:pt x="127" y="83"/>
                  </a:moveTo>
                  <a:cubicBezTo>
                    <a:pt x="120" y="83"/>
                    <a:pt x="115" y="78"/>
                    <a:pt x="115" y="72"/>
                  </a:cubicBezTo>
                  <a:cubicBezTo>
                    <a:pt x="115" y="65"/>
                    <a:pt x="120" y="60"/>
                    <a:pt x="127" y="60"/>
                  </a:cubicBezTo>
                  <a:cubicBezTo>
                    <a:pt x="133" y="60"/>
                    <a:pt x="138" y="65"/>
                    <a:pt x="138" y="72"/>
                  </a:cubicBezTo>
                  <a:cubicBezTo>
                    <a:pt x="138" y="78"/>
                    <a:pt x="133" y="83"/>
                    <a:pt x="127" y="83"/>
                  </a:cubicBezTo>
                  <a:close/>
                  <a:moveTo>
                    <a:pt x="127" y="101"/>
                  </a:moveTo>
                  <a:cubicBezTo>
                    <a:pt x="118" y="101"/>
                    <a:pt x="111" y="109"/>
                    <a:pt x="111" y="117"/>
                  </a:cubicBezTo>
                  <a:cubicBezTo>
                    <a:pt x="111" y="126"/>
                    <a:pt x="118" y="134"/>
                    <a:pt x="127" y="134"/>
                  </a:cubicBezTo>
                  <a:cubicBezTo>
                    <a:pt x="135" y="134"/>
                    <a:pt x="143" y="126"/>
                    <a:pt x="143" y="117"/>
                  </a:cubicBezTo>
                  <a:cubicBezTo>
                    <a:pt x="143" y="109"/>
                    <a:pt x="136" y="101"/>
                    <a:pt x="127" y="101"/>
                  </a:cubicBezTo>
                  <a:close/>
                  <a:moveTo>
                    <a:pt x="127" y="129"/>
                  </a:moveTo>
                  <a:cubicBezTo>
                    <a:pt x="120" y="129"/>
                    <a:pt x="115" y="124"/>
                    <a:pt x="115" y="117"/>
                  </a:cubicBezTo>
                  <a:cubicBezTo>
                    <a:pt x="115" y="111"/>
                    <a:pt x="120" y="106"/>
                    <a:pt x="127" y="106"/>
                  </a:cubicBezTo>
                  <a:cubicBezTo>
                    <a:pt x="133" y="106"/>
                    <a:pt x="138" y="111"/>
                    <a:pt x="138" y="117"/>
                  </a:cubicBezTo>
                  <a:cubicBezTo>
                    <a:pt x="138" y="124"/>
                    <a:pt x="133" y="129"/>
                    <a:pt x="127" y="129"/>
                  </a:cubicBezTo>
                  <a:close/>
                  <a:moveTo>
                    <a:pt x="127" y="42"/>
                  </a:moveTo>
                  <a:cubicBezTo>
                    <a:pt x="135" y="42"/>
                    <a:pt x="143" y="35"/>
                    <a:pt x="143" y="26"/>
                  </a:cubicBezTo>
                  <a:cubicBezTo>
                    <a:pt x="143" y="17"/>
                    <a:pt x="136" y="10"/>
                    <a:pt x="127" y="10"/>
                  </a:cubicBezTo>
                  <a:cubicBezTo>
                    <a:pt x="118" y="10"/>
                    <a:pt x="111" y="17"/>
                    <a:pt x="111" y="26"/>
                  </a:cubicBezTo>
                  <a:cubicBezTo>
                    <a:pt x="111" y="35"/>
                    <a:pt x="118" y="42"/>
                    <a:pt x="127" y="42"/>
                  </a:cubicBezTo>
                  <a:close/>
                  <a:moveTo>
                    <a:pt x="127" y="14"/>
                  </a:moveTo>
                  <a:cubicBezTo>
                    <a:pt x="133" y="14"/>
                    <a:pt x="138" y="19"/>
                    <a:pt x="138" y="26"/>
                  </a:cubicBezTo>
                  <a:cubicBezTo>
                    <a:pt x="138" y="32"/>
                    <a:pt x="133" y="37"/>
                    <a:pt x="127" y="37"/>
                  </a:cubicBezTo>
                  <a:cubicBezTo>
                    <a:pt x="120" y="37"/>
                    <a:pt x="115" y="32"/>
                    <a:pt x="115" y="26"/>
                  </a:cubicBezTo>
                  <a:cubicBezTo>
                    <a:pt x="115" y="19"/>
                    <a:pt x="120" y="14"/>
                    <a:pt x="127" y="14"/>
                  </a:cubicBezTo>
                  <a:close/>
                  <a:moveTo>
                    <a:pt x="81" y="23"/>
                  </a:moveTo>
                  <a:cubicBezTo>
                    <a:pt x="108" y="23"/>
                    <a:pt x="108" y="23"/>
                    <a:pt x="108" y="23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81" y="69"/>
                    <a:pt x="81" y="69"/>
                    <a:pt x="81" y="69"/>
                  </a:cubicBezTo>
                  <a:lnTo>
                    <a:pt x="81" y="23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1" name="Group 260" descr="pencil and paper icon">
            <a:extLst>
              <a:ext uri="{FF2B5EF4-FFF2-40B4-BE49-F238E27FC236}">
                <a16:creationId xmlns:a16="http://schemas.microsoft.com/office/drawing/2014/main" id="{CD02CDDB-16A0-4015-AE88-EA5958854E17}"/>
              </a:ext>
            </a:extLst>
          </p:cNvPr>
          <p:cNvGrpSpPr/>
          <p:nvPr/>
        </p:nvGrpSpPr>
        <p:grpSpPr>
          <a:xfrm>
            <a:off x="2765425" y="8172450"/>
            <a:ext cx="628650" cy="631825"/>
            <a:chOff x="2765425" y="8172450"/>
            <a:chExt cx="628650" cy="631825"/>
          </a:xfrm>
        </p:grpSpPr>
        <p:sp>
          <p:nvSpPr>
            <p:cNvPr id="220" name="Oval 169">
              <a:extLst>
                <a:ext uri="{FF2B5EF4-FFF2-40B4-BE49-F238E27FC236}">
                  <a16:creationId xmlns:a16="http://schemas.microsoft.com/office/drawing/2014/main" id="{BB0E7498-C5A0-46BC-9AEA-01973B690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8172450"/>
              <a:ext cx="628650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92">
              <a:extLst>
                <a:ext uri="{FF2B5EF4-FFF2-40B4-BE49-F238E27FC236}">
                  <a16:creationId xmlns:a16="http://schemas.microsoft.com/office/drawing/2014/main" id="{BD6C034F-BEB0-4F21-93A9-851988BCB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125" y="8248650"/>
              <a:ext cx="457200" cy="454025"/>
            </a:xfrm>
            <a:custGeom>
              <a:avLst/>
              <a:gdLst>
                <a:gd name="T0" fmla="*/ 115 w 144"/>
                <a:gd name="T1" fmla="*/ 38 h 143"/>
                <a:gd name="T2" fmla="*/ 110 w 144"/>
                <a:gd name="T3" fmla="*/ 0 h 143"/>
                <a:gd name="T4" fmla="*/ 0 w 144"/>
                <a:gd name="T5" fmla="*/ 143 h 143"/>
                <a:gd name="T6" fmla="*/ 110 w 144"/>
                <a:gd name="T7" fmla="*/ 87 h 143"/>
                <a:gd name="T8" fmla="*/ 137 w 144"/>
                <a:gd name="T9" fmla="*/ 38 h 143"/>
                <a:gd name="T10" fmla="*/ 5 w 144"/>
                <a:gd name="T11" fmla="*/ 138 h 143"/>
                <a:gd name="T12" fmla="*/ 106 w 144"/>
                <a:gd name="T13" fmla="*/ 5 h 143"/>
                <a:gd name="T14" fmla="*/ 97 w 144"/>
                <a:gd name="T15" fmla="*/ 55 h 143"/>
                <a:gd name="T16" fmla="*/ 64 w 144"/>
                <a:gd name="T17" fmla="*/ 60 h 143"/>
                <a:gd name="T18" fmla="*/ 74 w 144"/>
                <a:gd name="T19" fmla="*/ 78 h 143"/>
                <a:gd name="T20" fmla="*/ 14 w 144"/>
                <a:gd name="T21" fmla="*/ 83 h 143"/>
                <a:gd name="T22" fmla="*/ 51 w 144"/>
                <a:gd name="T23" fmla="*/ 101 h 143"/>
                <a:gd name="T24" fmla="*/ 14 w 144"/>
                <a:gd name="T25" fmla="*/ 106 h 143"/>
                <a:gd name="T26" fmla="*/ 46 w 144"/>
                <a:gd name="T27" fmla="*/ 129 h 143"/>
                <a:gd name="T28" fmla="*/ 106 w 144"/>
                <a:gd name="T29" fmla="*/ 92 h 143"/>
                <a:gd name="T30" fmla="*/ 52 w 144"/>
                <a:gd name="T31" fmla="*/ 111 h 143"/>
                <a:gd name="T32" fmla="*/ 51 w 144"/>
                <a:gd name="T33" fmla="*/ 124 h 143"/>
                <a:gd name="T34" fmla="*/ 69 w 144"/>
                <a:gd name="T35" fmla="*/ 122 h 143"/>
                <a:gd name="T36" fmla="*/ 116 w 144"/>
                <a:gd name="T37" fmla="*/ 42 h 143"/>
                <a:gd name="T38" fmla="*/ 69 w 144"/>
                <a:gd name="T39" fmla="*/ 122 h 143"/>
                <a:gd name="T40" fmla="*/ 120 w 144"/>
                <a:gd name="T41" fmla="*/ 39 h 143"/>
                <a:gd name="T42" fmla="*/ 136 w 144"/>
                <a:gd name="T43" fmla="*/ 55 h 143"/>
                <a:gd name="T44" fmla="*/ 120 w 144"/>
                <a:gd name="T45" fmla="*/ 52 h 143"/>
                <a:gd name="T46" fmla="*/ 66 w 144"/>
                <a:gd name="T47" fmla="*/ 112 h 143"/>
                <a:gd name="T48" fmla="*/ 55 w 144"/>
                <a:gd name="T49" fmla="*/ 14 h 143"/>
                <a:gd name="T50" fmla="*/ 14 w 144"/>
                <a:gd name="T51" fmla="*/ 60 h 143"/>
                <a:gd name="T52" fmla="*/ 55 w 144"/>
                <a:gd name="T53" fmla="*/ 14 h 143"/>
                <a:gd name="T54" fmla="*/ 18 w 144"/>
                <a:gd name="T55" fmla="*/ 55 h 143"/>
                <a:gd name="T56" fmla="*/ 50 w 144"/>
                <a:gd name="T57" fmla="*/ 19 h 143"/>
                <a:gd name="T58" fmla="*/ 34 w 144"/>
                <a:gd name="T59" fmla="*/ 44 h 143"/>
                <a:gd name="T60" fmla="*/ 48 w 144"/>
                <a:gd name="T61" fmla="*/ 53 h 143"/>
                <a:gd name="T62" fmla="*/ 44 w 144"/>
                <a:gd name="T63" fmla="*/ 33 h 143"/>
                <a:gd name="T64" fmla="*/ 25 w 144"/>
                <a:gd name="T65" fmla="*/ 33 h 143"/>
                <a:gd name="T66" fmla="*/ 21 w 144"/>
                <a:gd name="T67" fmla="*/ 53 h 143"/>
                <a:gd name="T68" fmla="*/ 34 w 144"/>
                <a:gd name="T69" fmla="*/ 44 h 143"/>
                <a:gd name="T70" fmla="*/ 39 w 144"/>
                <a:gd name="T71" fmla="*/ 33 h 143"/>
                <a:gd name="T72" fmla="*/ 30 w 144"/>
                <a:gd name="T73" fmla="*/ 33 h 143"/>
                <a:gd name="T74" fmla="*/ 64 w 144"/>
                <a:gd name="T75" fmla="*/ 14 h 143"/>
                <a:gd name="T76" fmla="*/ 97 w 144"/>
                <a:gd name="T77" fmla="*/ 19 h 143"/>
                <a:gd name="T78" fmla="*/ 64 w 144"/>
                <a:gd name="T79" fmla="*/ 14 h 143"/>
                <a:gd name="T80" fmla="*/ 97 w 144"/>
                <a:gd name="T81" fmla="*/ 35 h 143"/>
                <a:gd name="T82" fmla="*/ 64 w 144"/>
                <a:gd name="T83" fmla="*/ 39 h 143"/>
                <a:gd name="T84" fmla="*/ 14 w 144"/>
                <a:gd name="T85" fmla="*/ 124 h 143"/>
                <a:gd name="T86" fmla="*/ 18 w 144"/>
                <a:gd name="T87" fmla="*/ 129 h 143"/>
                <a:gd name="T88" fmla="*/ 14 w 144"/>
                <a:gd name="T89" fmla="*/ 124 h 143"/>
                <a:gd name="T90" fmla="*/ 28 w 144"/>
                <a:gd name="T91" fmla="*/ 124 h 143"/>
                <a:gd name="T92" fmla="*/ 23 w 144"/>
                <a:gd name="T93" fmla="*/ 129 h 143"/>
                <a:gd name="T94" fmla="*/ 32 w 144"/>
                <a:gd name="T95" fmla="*/ 124 h 143"/>
                <a:gd name="T96" fmla="*/ 37 w 144"/>
                <a:gd name="T97" fmla="*/ 129 h 143"/>
                <a:gd name="T98" fmla="*/ 32 w 144"/>
                <a:gd name="T99" fmla="*/ 1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43">
                  <a:moveTo>
                    <a:pt x="137" y="38"/>
                  </a:moveTo>
                  <a:cubicBezTo>
                    <a:pt x="129" y="29"/>
                    <a:pt x="118" y="35"/>
                    <a:pt x="115" y="38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44" y="54"/>
                    <a:pt x="144" y="44"/>
                    <a:pt x="137" y="38"/>
                  </a:cubicBezTo>
                  <a:close/>
                  <a:moveTo>
                    <a:pt x="106" y="138"/>
                  </a:moveTo>
                  <a:cubicBezTo>
                    <a:pt x="5" y="138"/>
                    <a:pt x="5" y="138"/>
                    <a:pt x="5" y="13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52" y="111"/>
                  </a:moveTo>
                  <a:cubicBezTo>
                    <a:pt x="64" y="123"/>
                    <a:pt x="64" y="123"/>
                    <a:pt x="64" y="123"/>
                  </a:cubicBezTo>
                  <a:cubicBezTo>
                    <a:pt x="51" y="124"/>
                    <a:pt x="51" y="124"/>
                    <a:pt x="51" y="124"/>
                  </a:cubicBezTo>
                  <a:lnTo>
                    <a:pt x="52" y="111"/>
                  </a:lnTo>
                  <a:close/>
                  <a:moveTo>
                    <a:pt x="69" y="122"/>
                  </a:moveTo>
                  <a:cubicBezTo>
                    <a:pt x="53" y="106"/>
                    <a:pt x="53" y="106"/>
                    <a:pt x="53" y="106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33" y="59"/>
                    <a:pt x="133" y="59"/>
                    <a:pt x="133" y="59"/>
                  </a:cubicBezTo>
                  <a:lnTo>
                    <a:pt x="69" y="122"/>
                  </a:lnTo>
                  <a:close/>
                  <a:moveTo>
                    <a:pt x="136" y="55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2" y="38"/>
                    <a:pt x="128" y="35"/>
                    <a:pt x="134" y="41"/>
                  </a:cubicBezTo>
                  <a:cubicBezTo>
                    <a:pt x="138" y="45"/>
                    <a:pt x="139" y="51"/>
                    <a:pt x="136" y="55"/>
                  </a:cubicBezTo>
                  <a:close/>
                  <a:moveTo>
                    <a:pt x="63" y="109"/>
                  </a:moveTo>
                  <a:cubicBezTo>
                    <a:pt x="120" y="52"/>
                    <a:pt x="120" y="52"/>
                    <a:pt x="120" y="52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66" y="112"/>
                    <a:pt x="66" y="112"/>
                    <a:pt x="66" y="112"/>
                  </a:cubicBezTo>
                  <a:lnTo>
                    <a:pt x="63" y="109"/>
                  </a:lnTo>
                  <a:close/>
                  <a:moveTo>
                    <a:pt x="5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50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34" y="44"/>
                  </a:moveTo>
                  <a:cubicBezTo>
                    <a:pt x="39" y="44"/>
                    <a:pt x="44" y="48"/>
                    <a:pt x="44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47"/>
                    <a:pt x="44" y="42"/>
                    <a:pt x="39" y="40"/>
                  </a:cubicBezTo>
                  <a:cubicBezTo>
                    <a:pt x="42" y="39"/>
                    <a:pt x="44" y="36"/>
                    <a:pt x="44" y="33"/>
                  </a:cubicBezTo>
                  <a:cubicBezTo>
                    <a:pt x="44" y="27"/>
                    <a:pt x="39" y="23"/>
                    <a:pt x="34" y="23"/>
                  </a:cubicBezTo>
                  <a:cubicBezTo>
                    <a:pt x="29" y="23"/>
                    <a:pt x="25" y="27"/>
                    <a:pt x="25" y="33"/>
                  </a:cubicBezTo>
                  <a:cubicBezTo>
                    <a:pt x="25" y="36"/>
                    <a:pt x="27" y="39"/>
                    <a:pt x="29" y="40"/>
                  </a:cubicBezTo>
                  <a:cubicBezTo>
                    <a:pt x="24" y="42"/>
                    <a:pt x="21" y="47"/>
                    <a:pt x="21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48"/>
                    <a:pt x="29" y="44"/>
                    <a:pt x="34" y="44"/>
                  </a:cubicBezTo>
                  <a:close/>
                  <a:moveTo>
                    <a:pt x="34" y="28"/>
                  </a:moveTo>
                  <a:cubicBezTo>
                    <a:pt x="37" y="28"/>
                    <a:pt x="39" y="30"/>
                    <a:pt x="39" y="33"/>
                  </a:cubicBezTo>
                  <a:cubicBezTo>
                    <a:pt x="39" y="35"/>
                    <a:pt x="37" y="37"/>
                    <a:pt x="34" y="37"/>
                  </a:cubicBezTo>
                  <a:cubicBezTo>
                    <a:pt x="32" y="37"/>
                    <a:pt x="30" y="35"/>
                    <a:pt x="30" y="33"/>
                  </a:cubicBezTo>
                  <a:cubicBezTo>
                    <a:pt x="30" y="30"/>
                    <a:pt x="32" y="28"/>
                    <a:pt x="34" y="28"/>
                  </a:cubicBezTo>
                  <a:close/>
                  <a:moveTo>
                    <a:pt x="64" y="14"/>
                  </a:moveTo>
                  <a:cubicBezTo>
                    <a:pt x="97" y="14"/>
                    <a:pt x="97" y="14"/>
                    <a:pt x="97" y="14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64" y="19"/>
                    <a:pt x="64" y="19"/>
                    <a:pt x="64" y="19"/>
                  </a:cubicBezTo>
                  <a:lnTo>
                    <a:pt x="64" y="14"/>
                  </a:lnTo>
                  <a:close/>
                  <a:moveTo>
                    <a:pt x="64" y="35"/>
                  </a:moveTo>
                  <a:cubicBezTo>
                    <a:pt x="97" y="35"/>
                    <a:pt x="97" y="35"/>
                    <a:pt x="97" y="35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64" y="39"/>
                    <a:pt x="64" y="39"/>
                    <a:pt x="64" y="39"/>
                  </a:cubicBezTo>
                  <a:lnTo>
                    <a:pt x="64" y="35"/>
                  </a:lnTo>
                  <a:close/>
                  <a:moveTo>
                    <a:pt x="14" y="124"/>
                  </a:moveTo>
                  <a:cubicBezTo>
                    <a:pt x="18" y="124"/>
                    <a:pt x="18" y="124"/>
                    <a:pt x="18" y="124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4" y="129"/>
                    <a:pt x="14" y="129"/>
                    <a:pt x="14" y="129"/>
                  </a:cubicBezTo>
                  <a:lnTo>
                    <a:pt x="14" y="124"/>
                  </a:lnTo>
                  <a:close/>
                  <a:moveTo>
                    <a:pt x="23" y="124"/>
                  </a:moveTo>
                  <a:cubicBezTo>
                    <a:pt x="28" y="124"/>
                    <a:pt x="28" y="124"/>
                    <a:pt x="28" y="124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3" y="129"/>
                    <a:pt x="23" y="129"/>
                    <a:pt x="23" y="129"/>
                  </a:cubicBezTo>
                  <a:lnTo>
                    <a:pt x="23" y="124"/>
                  </a:lnTo>
                  <a:close/>
                  <a:moveTo>
                    <a:pt x="32" y="124"/>
                  </a:moveTo>
                  <a:cubicBezTo>
                    <a:pt x="37" y="124"/>
                    <a:pt x="37" y="124"/>
                    <a:pt x="37" y="124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2" y="129"/>
                    <a:pt x="32" y="129"/>
                    <a:pt x="32" y="129"/>
                  </a:cubicBezTo>
                  <a:lnTo>
                    <a:pt x="32" y="124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261" descr="service bar with person icon">
            <a:extLst>
              <a:ext uri="{FF2B5EF4-FFF2-40B4-BE49-F238E27FC236}">
                <a16:creationId xmlns:a16="http://schemas.microsoft.com/office/drawing/2014/main" id="{74847560-C4B4-4692-97A6-6F22056A8368}"/>
              </a:ext>
            </a:extLst>
          </p:cNvPr>
          <p:cNvGrpSpPr/>
          <p:nvPr/>
        </p:nvGrpSpPr>
        <p:grpSpPr>
          <a:xfrm>
            <a:off x="3517900" y="8172450"/>
            <a:ext cx="631825" cy="631825"/>
            <a:chOff x="3517900" y="8172450"/>
            <a:chExt cx="631825" cy="631825"/>
          </a:xfrm>
        </p:grpSpPr>
        <p:sp>
          <p:nvSpPr>
            <p:cNvPr id="221" name="Oval 170">
              <a:extLst>
                <a:ext uri="{FF2B5EF4-FFF2-40B4-BE49-F238E27FC236}">
                  <a16:creationId xmlns:a16="http://schemas.microsoft.com/office/drawing/2014/main" id="{B990ABF8-01CE-476C-AC9D-F78018396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900" y="8172450"/>
              <a:ext cx="631825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97">
              <a:extLst>
                <a:ext uri="{FF2B5EF4-FFF2-40B4-BE49-F238E27FC236}">
                  <a16:creationId xmlns:a16="http://schemas.microsoft.com/office/drawing/2014/main" id="{0846733F-6799-410F-AE23-5C664FA22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975" y="8280400"/>
              <a:ext cx="450850" cy="365125"/>
            </a:xfrm>
            <a:custGeom>
              <a:avLst/>
              <a:gdLst>
                <a:gd name="T0" fmla="*/ 133 w 142"/>
                <a:gd name="T1" fmla="*/ 16 h 115"/>
                <a:gd name="T2" fmla="*/ 100 w 142"/>
                <a:gd name="T3" fmla="*/ 16 h 115"/>
                <a:gd name="T4" fmla="*/ 117 w 142"/>
                <a:gd name="T5" fmla="*/ 5 h 115"/>
                <a:gd name="T6" fmla="*/ 117 w 142"/>
                <a:gd name="T7" fmla="*/ 28 h 115"/>
                <a:gd name="T8" fmla="*/ 117 w 142"/>
                <a:gd name="T9" fmla="*/ 5 h 115"/>
                <a:gd name="T10" fmla="*/ 103 w 142"/>
                <a:gd name="T11" fmla="*/ 35 h 115"/>
                <a:gd name="T12" fmla="*/ 91 w 142"/>
                <a:gd name="T13" fmla="*/ 83 h 115"/>
                <a:gd name="T14" fmla="*/ 100 w 142"/>
                <a:gd name="T15" fmla="*/ 115 h 115"/>
                <a:gd name="T16" fmla="*/ 133 w 142"/>
                <a:gd name="T17" fmla="*/ 83 h 115"/>
                <a:gd name="T18" fmla="*/ 142 w 142"/>
                <a:gd name="T19" fmla="*/ 46 h 115"/>
                <a:gd name="T20" fmla="*/ 137 w 142"/>
                <a:gd name="T21" fmla="*/ 78 h 115"/>
                <a:gd name="T22" fmla="*/ 128 w 142"/>
                <a:gd name="T23" fmla="*/ 110 h 115"/>
                <a:gd name="T24" fmla="*/ 119 w 142"/>
                <a:gd name="T25" fmla="*/ 90 h 115"/>
                <a:gd name="T26" fmla="*/ 114 w 142"/>
                <a:gd name="T27" fmla="*/ 110 h 115"/>
                <a:gd name="T28" fmla="*/ 105 w 142"/>
                <a:gd name="T29" fmla="*/ 78 h 115"/>
                <a:gd name="T30" fmla="*/ 96 w 142"/>
                <a:gd name="T31" fmla="*/ 46 h 115"/>
                <a:gd name="T32" fmla="*/ 130 w 142"/>
                <a:gd name="T33" fmla="*/ 39 h 115"/>
                <a:gd name="T34" fmla="*/ 137 w 142"/>
                <a:gd name="T35" fmla="*/ 78 h 115"/>
                <a:gd name="T36" fmla="*/ 18 w 142"/>
                <a:gd name="T37" fmla="*/ 115 h 115"/>
                <a:gd name="T38" fmla="*/ 0 w 142"/>
                <a:gd name="T39" fmla="*/ 74 h 115"/>
                <a:gd name="T40" fmla="*/ 4 w 142"/>
                <a:gd name="T41" fmla="*/ 78 h 115"/>
                <a:gd name="T42" fmla="*/ 13 w 142"/>
                <a:gd name="T43" fmla="*/ 110 h 115"/>
                <a:gd name="T44" fmla="*/ 4 w 142"/>
                <a:gd name="T45" fmla="*/ 78 h 115"/>
                <a:gd name="T46" fmla="*/ 41 w 142"/>
                <a:gd name="T47" fmla="*/ 115 h 115"/>
                <a:gd name="T48" fmla="*/ 22 w 142"/>
                <a:gd name="T49" fmla="*/ 64 h 115"/>
                <a:gd name="T50" fmla="*/ 27 w 142"/>
                <a:gd name="T51" fmla="*/ 69 h 115"/>
                <a:gd name="T52" fmla="*/ 36 w 142"/>
                <a:gd name="T53" fmla="*/ 110 h 115"/>
                <a:gd name="T54" fmla="*/ 27 w 142"/>
                <a:gd name="T55" fmla="*/ 69 h 115"/>
                <a:gd name="T56" fmla="*/ 64 w 142"/>
                <a:gd name="T57" fmla="*/ 115 h 115"/>
                <a:gd name="T58" fmla="*/ 45 w 142"/>
                <a:gd name="T59" fmla="*/ 55 h 115"/>
                <a:gd name="T60" fmla="*/ 50 w 142"/>
                <a:gd name="T61" fmla="*/ 60 h 115"/>
                <a:gd name="T62" fmla="*/ 59 w 142"/>
                <a:gd name="T63" fmla="*/ 110 h 115"/>
                <a:gd name="T64" fmla="*/ 50 w 142"/>
                <a:gd name="T65" fmla="*/ 60 h 115"/>
                <a:gd name="T66" fmla="*/ 87 w 142"/>
                <a:gd name="T67" fmla="*/ 115 h 115"/>
                <a:gd name="T68" fmla="*/ 68 w 142"/>
                <a:gd name="T69" fmla="*/ 46 h 115"/>
                <a:gd name="T70" fmla="*/ 73 w 142"/>
                <a:gd name="T71" fmla="*/ 51 h 115"/>
                <a:gd name="T72" fmla="*/ 82 w 142"/>
                <a:gd name="T73" fmla="*/ 110 h 115"/>
                <a:gd name="T74" fmla="*/ 73 w 142"/>
                <a:gd name="T75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15">
                  <a:moveTo>
                    <a:pt x="117" y="32"/>
                  </a:moveTo>
                  <a:cubicBezTo>
                    <a:pt x="125" y="32"/>
                    <a:pt x="133" y="25"/>
                    <a:pt x="133" y="16"/>
                  </a:cubicBezTo>
                  <a:cubicBezTo>
                    <a:pt x="133" y="7"/>
                    <a:pt x="125" y="0"/>
                    <a:pt x="117" y="0"/>
                  </a:cubicBezTo>
                  <a:cubicBezTo>
                    <a:pt x="108" y="0"/>
                    <a:pt x="100" y="7"/>
                    <a:pt x="100" y="16"/>
                  </a:cubicBezTo>
                  <a:cubicBezTo>
                    <a:pt x="100" y="25"/>
                    <a:pt x="108" y="32"/>
                    <a:pt x="117" y="32"/>
                  </a:cubicBezTo>
                  <a:close/>
                  <a:moveTo>
                    <a:pt x="117" y="5"/>
                  </a:moveTo>
                  <a:cubicBezTo>
                    <a:pt x="123" y="5"/>
                    <a:pt x="128" y="10"/>
                    <a:pt x="128" y="16"/>
                  </a:cubicBezTo>
                  <a:cubicBezTo>
                    <a:pt x="128" y="23"/>
                    <a:pt x="123" y="28"/>
                    <a:pt x="117" y="28"/>
                  </a:cubicBezTo>
                  <a:cubicBezTo>
                    <a:pt x="110" y="28"/>
                    <a:pt x="105" y="23"/>
                    <a:pt x="105" y="16"/>
                  </a:cubicBezTo>
                  <a:cubicBezTo>
                    <a:pt x="105" y="10"/>
                    <a:pt x="110" y="5"/>
                    <a:pt x="117" y="5"/>
                  </a:cubicBezTo>
                  <a:close/>
                  <a:moveTo>
                    <a:pt x="130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96" y="35"/>
                    <a:pt x="91" y="40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0"/>
                    <a:pt x="137" y="35"/>
                    <a:pt x="130" y="35"/>
                  </a:cubicBezTo>
                  <a:close/>
                  <a:moveTo>
                    <a:pt x="137" y="78"/>
                  </a:moveTo>
                  <a:cubicBezTo>
                    <a:pt x="128" y="78"/>
                    <a:pt x="128" y="78"/>
                    <a:pt x="128" y="78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42"/>
                    <a:pt x="99" y="39"/>
                    <a:pt x="103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4" y="39"/>
                    <a:pt x="137" y="42"/>
                    <a:pt x="137" y="46"/>
                  </a:cubicBezTo>
                  <a:lnTo>
                    <a:pt x="137" y="78"/>
                  </a:lnTo>
                  <a:close/>
                  <a:moveTo>
                    <a:pt x="0" y="115"/>
                  </a:moveTo>
                  <a:cubicBezTo>
                    <a:pt x="18" y="115"/>
                    <a:pt x="18" y="115"/>
                    <a:pt x="18" y="115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74"/>
                    <a:pt x="0" y="74"/>
                    <a:pt x="0" y="74"/>
                  </a:cubicBezTo>
                  <a:lnTo>
                    <a:pt x="0" y="115"/>
                  </a:lnTo>
                  <a:close/>
                  <a:moveTo>
                    <a:pt x="4" y="78"/>
                  </a:moveTo>
                  <a:cubicBezTo>
                    <a:pt x="13" y="78"/>
                    <a:pt x="13" y="78"/>
                    <a:pt x="13" y="78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4" y="110"/>
                    <a:pt x="4" y="110"/>
                    <a:pt x="4" y="110"/>
                  </a:cubicBezTo>
                  <a:lnTo>
                    <a:pt x="4" y="78"/>
                  </a:lnTo>
                  <a:close/>
                  <a:moveTo>
                    <a:pt x="22" y="115"/>
                  </a:moveTo>
                  <a:cubicBezTo>
                    <a:pt x="41" y="115"/>
                    <a:pt x="41" y="115"/>
                    <a:pt x="41" y="115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15"/>
                  </a:lnTo>
                  <a:close/>
                  <a:moveTo>
                    <a:pt x="27" y="69"/>
                  </a:moveTo>
                  <a:cubicBezTo>
                    <a:pt x="36" y="69"/>
                    <a:pt x="36" y="69"/>
                    <a:pt x="36" y="69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27" y="110"/>
                    <a:pt x="27" y="110"/>
                    <a:pt x="27" y="110"/>
                  </a:cubicBezTo>
                  <a:lnTo>
                    <a:pt x="27" y="69"/>
                  </a:lnTo>
                  <a:close/>
                  <a:moveTo>
                    <a:pt x="45" y="115"/>
                  </a:moveTo>
                  <a:cubicBezTo>
                    <a:pt x="64" y="115"/>
                    <a:pt x="64" y="115"/>
                    <a:pt x="64" y="11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5" y="55"/>
                    <a:pt x="45" y="55"/>
                    <a:pt x="45" y="55"/>
                  </a:cubicBezTo>
                  <a:lnTo>
                    <a:pt x="45" y="115"/>
                  </a:lnTo>
                  <a:close/>
                  <a:moveTo>
                    <a:pt x="50" y="60"/>
                  </a:moveTo>
                  <a:cubicBezTo>
                    <a:pt x="59" y="60"/>
                    <a:pt x="59" y="60"/>
                    <a:pt x="59" y="6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60"/>
                    <a:pt x="50" y="60"/>
                    <a:pt x="50" y="60"/>
                  </a:cubicBezTo>
                  <a:close/>
                  <a:moveTo>
                    <a:pt x="68" y="115"/>
                  </a:moveTo>
                  <a:cubicBezTo>
                    <a:pt x="87" y="115"/>
                    <a:pt x="87" y="115"/>
                    <a:pt x="87" y="115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115"/>
                    <a:pt x="68" y="115"/>
                    <a:pt x="68" y="115"/>
                  </a:cubicBezTo>
                  <a:close/>
                  <a:moveTo>
                    <a:pt x="73" y="51"/>
                  </a:moveTo>
                  <a:cubicBezTo>
                    <a:pt x="82" y="51"/>
                    <a:pt x="82" y="51"/>
                    <a:pt x="82" y="5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3" y="110"/>
                    <a:pt x="73" y="110"/>
                    <a:pt x="73" y="110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3" name="Group 262" descr="badge icon">
            <a:extLst>
              <a:ext uri="{FF2B5EF4-FFF2-40B4-BE49-F238E27FC236}">
                <a16:creationId xmlns:a16="http://schemas.microsoft.com/office/drawing/2014/main" id="{CCEB7E4C-028C-4586-989D-F7BCC652BFD8}"/>
              </a:ext>
            </a:extLst>
          </p:cNvPr>
          <p:cNvGrpSpPr/>
          <p:nvPr/>
        </p:nvGrpSpPr>
        <p:grpSpPr>
          <a:xfrm>
            <a:off x="4273550" y="8172450"/>
            <a:ext cx="628650" cy="631825"/>
            <a:chOff x="4273550" y="8172450"/>
            <a:chExt cx="628650" cy="631825"/>
          </a:xfrm>
        </p:grpSpPr>
        <p:sp>
          <p:nvSpPr>
            <p:cNvPr id="222" name="Oval 171">
              <a:extLst>
                <a:ext uri="{FF2B5EF4-FFF2-40B4-BE49-F238E27FC236}">
                  <a16:creationId xmlns:a16="http://schemas.microsoft.com/office/drawing/2014/main" id="{3AB52CBD-BDA0-4FC1-A9D5-ED9ABDA7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550" y="8172450"/>
              <a:ext cx="628650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94">
              <a:extLst>
                <a:ext uri="{FF2B5EF4-FFF2-40B4-BE49-F238E27FC236}">
                  <a16:creationId xmlns:a16="http://schemas.microsoft.com/office/drawing/2014/main" id="{045002EA-8A89-425D-997B-AB0495726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0" y="8245475"/>
              <a:ext cx="450850" cy="409575"/>
            </a:xfrm>
            <a:custGeom>
              <a:avLst/>
              <a:gdLst>
                <a:gd name="T0" fmla="*/ 142 w 142"/>
                <a:gd name="T1" fmla="*/ 117 h 129"/>
                <a:gd name="T2" fmla="*/ 11 w 142"/>
                <a:gd name="T3" fmla="*/ 129 h 129"/>
                <a:gd name="T4" fmla="*/ 0 w 142"/>
                <a:gd name="T5" fmla="*/ 35 h 129"/>
                <a:gd name="T6" fmla="*/ 55 w 142"/>
                <a:gd name="T7" fmla="*/ 23 h 129"/>
                <a:gd name="T8" fmla="*/ 11 w 142"/>
                <a:gd name="T9" fmla="*/ 28 h 129"/>
                <a:gd name="T10" fmla="*/ 4 w 142"/>
                <a:gd name="T11" fmla="*/ 117 h 129"/>
                <a:gd name="T12" fmla="*/ 130 w 142"/>
                <a:gd name="T13" fmla="*/ 124 h 129"/>
                <a:gd name="T14" fmla="*/ 137 w 142"/>
                <a:gd name="T15" fmla="*/ 35 h 129"/>
                <a:gd name="T16" fmla="*/ 87 w 142"/>
                <a:gd name="T17" fmla="*/ 28 h 129"/>
                <a:gd name="T18" fmla="*/ 130 w 142"/>
                <a:gd name="T19" fmla="*/ 23 h 129"/>
                <a:gd name="T20" fmla="*/ 57 w 142"/>
                <a:gd name="T21" fmla="*/ 28 h 129"/>
                <a:gd name="T22" fmla="*/ 85 w 142"/>
                <a:gd name="T23" fmla="*/ 0 h 129"/>
                <a:gd name="T24" fmla="*/ 71 w 142"/>
                <a:gd name="T25" fmla="*/ 42 h 129"/>
                <a:gd name="T26" fmla="*/ 62 w 142"/>
                <a:gd name="T27" fmla="*/ 5 h 129"/>
                <a:gd name="T28" fmla="*/ 71 w 142"/>
                <a:gd name="T29" fmla="*/ 37 h 129"/>
                <a:gd name="T30" fmla="*/ 80 w 142"/>
                <a:gd name="T31" fmla="*/ 5 h 129"/>
                <a:gd name="T32" fmla="*/ 64 w 142"/>
                <a:gd name="T33" fmla="*/ 26 h 129"/>
                <a:gd name="T34" fmla="*/ 78 w 142"/>
                <a:gd name="T35" fmla="*/ 26 h 129"/>
                <a:gd name="T36" fmla="*/ 64 w 142"/>
                <a:gd name="T37" fmla="*/ 26 h 129"/>
                <a:gd name="T38" fmla="*/ 71 w 142"/>
                <a:gd name="T39" fmla="*/ 28 h 129"/>
                <a:gd name="T40" fmla="*/ 71 w 142"/>
                <a:gd name="T41" fmla="*/ 23 h 129"/>
                <a:gd name="T42" fmla="*/ 14 w 142"/>
                <a:gd name="T43" fmla="*/ 113 h 129"/>
                <a:gd name="T44" fmla="*/ 73 w 142"/>
                <a:gd name="T45" fmla="*/ 51 h 129"/>
                <a:gd name="T46" fmla="*/ 14 w 142"/>
                <a:gd name="T47" fmla="*/ 113 h 129"/>
                <a:gd name="T48" fmla="*/ 43 w 142"/>
                <a:gd name="T49" fmla="*/ 90 h 129"/>
                <a:gd name="T50" fmla="*/ 43 w 142"/>
                <a:gd name="T51" fmla="*/ 90 h 129"/>
                <a:gd name="T52" fmla="*/ 62 w 142"/>
                <a:gd name="T53" fmla="*/ 108 h 129"/>
                <a:gd name="T54" fmla="*/ 43 w 142"/>
                <a:gd name="T55" fmla="*/ 85 h 129"/>
                <a:gd name="T56" fmla="*/ 51 w 142"/>
                <a:gd name="T57" fmla="*/ 77 h 129"/>
                <a:gd name="T58" fmla="*/ 35 w 142"/>
                <a:gd name="T59" fmla="*/ 77 h 129"/>
                <a:gd name="T60" fmla="*/ 18 w 142"/>
                <a:gd name="T61" fmla="*/ 55 h 129"/>
                <a:gd name="T62" fmla="*/ 20 w 142"/>
                <a:gd name="T63" fmla="*/ 108 h 129"/>
                <a:gd name="T64" fmla="*/ 31 w 142"/>
                <a:gd name="T65" fmla="*/ 77 h 129"/>
                <a:gd name="T66" fmla="*/ 56 w 142"/>
                <a:gd name="T67" fmla="*/ 77 h 129"/>
                <a:gd name="T68" fmla="*/ 66 w 142"/>
                <a:gd name="T69" fmla="*/ 108 h 129"/>
                <a:gd name="T70" fmla="*/ 69 w 142"/>
                <a:gd name="T71" fmla="*/ 55 h 129"/>
                <a:gd name="T72" fmla="*/ 82 w 142"/>
                <a:gd name="T73" fmla="*/ 60 h 129"/>
                <a:gd name="T74" fmla="*/ 128 w 142"/>
                <a:gd name="T75" fmla="*/ 55 h 129"/>
                <a:gd name="T76" fmla="*/ 82 w 142"/>
                <a:gd name="T77" fmla="*/ 60 h 129"/>
                <a:gd name="T78" fmla="*/ 128 w 142"/>
                <a:gd name="T79" fmla="*/ 76 h 129"/>
                <a:gd name="T80" fmla="*/ 82 w 142"/>
                <a:gd name="T81" fmla="*/ 71 h 129"/>
                <a:gd name="T82" fmla="*/ 82 w 142"/>
                <a:gd name="T83" fmla="*/ 92 h 129"/>
                <a:gd name="T84" fmla="*/ 128 w 142"/>
                <a:gd name="T85" fmla="*/ 87 h 129"/>
                <a:gd name="T86" fmla="*/ 82 w 142"/>
                <a:gd name="T87" fmla="*/ 92 h 129"/>
                <a:gd name="T88" fmla="*/ 110 w 142"/>
                <a:gd name="T89" fmla="*/ 108 h 129"/>
                <a:gd name="T90" fmla="*/ 105 w 142"/>
                <a:gd name="T91" fmla="*/ 104 h 129"/>
                <a:gd name="T92" fmla="*/ 96 w 142"/>
                <a:gd name="T93" fmla="*/ 108 h 129"/>
                <a:gd name="T94" fmla="*/ 101 w 142"/>
                <a:gd name="T95" fmla="*/ 104 h 129"/>
                <a:gd name="T96" fmla="*/ 96 w 142"/>
                <a:gd name="T97" fmla="*/ 108 h 129"/>
                <a:gd name="T98" fmla="*/ 119 w 142"/>
                <a:gd name="T99" fmla="*/ 108 h 129"/>
                <a:gd name="T100" fmla="*/ 114 w 142"/>
                <a:gd name="T101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29">
                  <a:moveTo>
                    <a:pt x="142" y="35"/>
                  </a:moveTo>
                  <a:cubicBezTo>
                    <a:pt x="142" y="117"/>
                    <a:pt x="142" y="117"/>
                    <a:pt x="142" y="117"/>
                  </a:cubicBezTo>
                  <a:cubicBezTo>
                    <a:pt x="142" y="124"/>
                    <a:pt x="137" y="129"/>
                    <a:pt x="130" y="129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5" y="129"/>
                    <a:pt x="0" y="124"/>
                    <a:pt x="0" y="11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1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31"/>
                    <a:pt x="4" y="35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21"/>
                    <a:pt x="7" y="124"/>
                    <a:pt x="11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34" y="124"/>
                    <a:pt x="137" y="121"/>
                    <a:pt x="137" y="117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31"/>
                    <a:pt x="134" y="28"/>
                    <a:pt x="130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7" y="23"/>
                    <a:pt x="142" y="28"/>
                    <a:pt x="142" y="35"/>
                  </a:cubicBezTo>
                  <a:close/>
                  <a:moveTo>
                    <a:pt x="57" y="2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35"/>
                    <a:pt x="78" y="42"/>
                    <a:pt x="71" y="42"/>
                  </a:cubicBezTo>
                  <a:cubicBezTo>
                    <a:pt x="63" y="42"/>
                    <a:pt x="57" y="35"/>
                    <a:pt x="57" y="28"/>
                  </a:cubicBezTo>
                  <a:close/>
                  <a:moveTo>
                    <a:pt x="62" y="5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62" y="33"/>
                    <a:pt x="66" y="37"/>
                    <a:pt x="71" y="37"/>
                  </a:cubicBezTo>
                  <a:cubicBezTo>
                    <a:pt x="76" y="37"/>
                    <a:pt x="80" y="33"/>
                    <a:pt x="80" y="28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26"/>
                  </a:moveTo>
                  <a:cubicBezTo>
                    <a:pt x="64" y="22"/>
                    <a:pt x="67" y="19"/>
                    <a:pt x="71" y="19"/>
                  </a:cubicBezTo>
                  <a:cubicBezTo>
                    <a:pt x="75" y="19"/>
                    <a:pt x="78" y="22"/>
                    <a:pt x="78" y="26"/>
                  </a:cubicBezTo>
                  <a:cubicBezTo>
                    <a:pt x="78" y="29"/>
                    <a:pt x="75" y="32"/>
                    <a:pt x="71" y="32"/>
                  </a:cubicBezTo>
                  <a:cubicBezTo>
                    <a:pt x="67" y="32"/>
                    <a:pt x="64" y="29"/>
                    <a:pt x="64" y="26"/>
                  </a:cubicBezTo>
                  <a:close/>
                  <a:moveTo>
                    <a:pt x="69" y="26"/>
                  </a:moveTo>
                  <a:cubicBezTo>
                    <a:pt x="69" y="27"/>
                    <a:pt x="70" y="28"/>
                    <a:pt x="71" y="28"/>
                  </a:cubicBezTo>
                  <a:cubicBezTo>
                    <a:pt x="72" y="28"/>
                    <a:pt x="73" y="27"/>
                    <a:pt x="73" y="26"/>
                  </a:cubicBezTo>
                  <a:cubicBezTo>
                    <a:pt x="73" y="24"/>
                    <a:pt x="72" y="23"/>
                    <a:pt x="71" y="23"/>
                  </a:cubicBezTo>
                  <a:cubicBezTo>
                    <a:pt x="70" y="23"/>
                    <a:pt x="69" y="24"/>
                    <a:pt x="69" y="26"/>
                  </a:cubicBezTo>
                  <a:close/>
                  <a:moveTo>
                    <a:pt x="14" y="11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4" y="113"/>
                    <a:pt x="14" y="113"/>
                    <a:pt x="14" y="113"/>
                  </a:cubicBezTo>
                  <a:close/>
                  <a:moveTo>
                    <a:pt x="62" y="108"/>
                  </a:moveTo>
                  <a:cubicBezTo>
                    <a:pt x="62" y="98"/>
                    <a:pt x="5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33" y="90"/>
                    <a:pt x="25" y="98"/>
                    <a:pt x="25" y="108"/>
                  </a:cubicBezTo>
                  <a:lnTo>
                    <a:pt x="62" y="108"/>
                  </a:lnTo>
                  <a:close/>
                  <a:moveTo>
                    <a:pt x="43" y="85"/>
                  </a:move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8" y="85"/>
                    <a:pt x="51" y="82"/>
                    <a:pt x="51" y="77"/>
                  </a:cubicBezTo>
                  <a:cubicBezTo>
                    <a:pt x="51" y="73"/>
                    <a:pt x="48" y="69"/>
                    <a:pt x="43" y="69"/>
                  </a:cubicBezTo>
                  <a:cubicBezTo>
                    <a:pt x="39" y="69"/>
                    <a:pt x="35" y="73"/>
                    <a:pt x="35" y="77"/>
                  </a:cubicBezTo>
                  <a:cubicBezTo>
                    <a:pt x="35" y="82"/>
                    <a:pt x="39" y="85"/>
                    <a:pt x="43" y="85"/>
                  </a:cubicBezTo>
                  <a:close/>
                  <a:moveTo>
                    <a:pt x="18" y="55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98"/>
                    <a:pt x="27" y="90"/>
                    <a:pt x="35" y="87"/>
                  </a:cubicBezTo>
                  <a:cubicBezTo>
                    <a:pt x="32" y="84"/>
                    <a:pt x="31" y="81"/>
                    <a:pt x="31" y="77"/>
                  </a:cubicBezTo>
                  <a:cubicBezTo>
                    <a:pt x="31" y="70"/>
                    <a:pt x="36" y="65"/>
                    <a:pt x="43" y="65"/>
                  </a:cubicBezTo>
                  <a:cubicBezTo>
                    <a:pt x="50" y="65"/>
                    <a:pt x="56" y="70"/>
                    <a:pt x="56" y="77"/>
                  </a:cubicBezTo>
                  <a:cubicBezTo>
                    <a:pt x="56" y="81"/>
                    <a:pt x="54" y="84"/>
                    <a:pt x="52" y="87"/>
                  </a:cubicBezTo>
                  <a:cubicBezTo>
                    <a:pt x="60" y="90"/>
                    <a:pt x="66" y="98"/>
                    <a:pt x="66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18" y="55"/>
                    <a:pt x="18" y="55"/>
                    <a:pt x="18" y="55"/>
                  </a:cubicBezTo>
                  <a:close/>
                  <a:moveTo>
                    <a:pt x="82" y="60"/>
                  </a:moveTo>
                  <a:cubicBezTo>
                    <a:pt x="128" y="60"/>
                    <a:pt x="128" y="60"/>
                    <a:pt x="128" y="60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82" y="55"/>
                    <a:pt x="82" y="55"/>
                    <a:pt x="82" y="55"/>
                  </a:cubicBezTo>
                  <a:lnTo>
                    <a:pt x="82" y="60"/>
                  </a:lnTo>
                  <a:close/>
                  <a:moveTo>
                    <a:pt x="82" y="76"/>
                  </a:moveTo>
                  <a:cubicBezTo>
                    <a:pt x="128" y="76"/>
                    <a:pt x="128" y="76"/>
                    <a:pt x="128" y="76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82" y="71"/>
                    <a:pt x="82" y="71"/>
                    <a:pt x="82" y="71"/>
                  </a:cubicBezTo>
                  <a:lnTo>
                    <a:pt x="82" y="76"/>
                  </a:lnTo>
                  <a:close/>
                  <a:moveTo>
                    <a:pt x="82" y="92"/>
                  </a:moveTo>
                  <a:cubicBezTo>
                    <a:pt x="128" y="92"/>
                    <a:pt x="128" y="92"/>
                    <a:pt x="128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82" y="92"/>
                  </a:lnTo>
                  <a:close/>
                  <a:moveTo>
                    <a:pt x="105" y="108"/>
                  </a:moveTo>
                  <a:cubicBezTo>
                    <a:pt x="110" y="108"/>
                    <a:pt x="110" y="108"/>
                    <a:pt x="110" y="108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5" y="104"/>
                    <a:pt x="105" y="104"/>
                    <a:pt x="105" y="104"/>
                  </a:cubicBezTo>
                  <a:lnTo>
                    <a:pt x="105" y="108"/>
                  </a:lnTo>
                  <a:close/>
                  <a:moveTo>
                    <a:pt x="96" y="108"/>
                  </a:moveTo>
                  <a:cubicBezTo>
                    <a:pt x="101" y="108"/>
                    <a:pt x="101" y="108"/>
                    <a:pt x="101" y="108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96" y="104"/>
                    <a:pt x="96" y="104"/>
                    <a:pt x="96" y="104"/>
                  </a:cubicBezTo>
                  <a:lnTo>
                    <a:pt x="96" y="108"/>
                  </a:lnTo>
                  <a:close/>
                  <a:moveTo>
                    <a:pt x="114" y="108"/>
                  </a:moveTo>
                  <a:cubicBezTo>
                    <a:pt x="119" y="108"/>
                    <a:pt x="119" y="108"/>
                    <a:pt x="119" y="108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4" y="104"/>
                    <a:pt x="114" y="104"/>
                    <a:pt x="114" y="104"/>
                  </a:cubicBezTo>
                  <a:lnTo>
                    <a:pt x="114" y="108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4" name="Group 263" descr="group of people icon">
            <a:extLst>
              <a:ext uri="{FF2B5EF4-FFF2-40B4-BE49-F238E27FC236}">
                <a16:creationId xmlns:a16="http://schemas.microsoft.com/office/drawing/2014/main" id="{943DDABF-5AD6-4FA1-8ED0-CEF2D5A0F79D}"/>
              </a:ext>
            </a:extLst>
          </p:cNvPr>
          <p:cNvGrpSpPr/>
          <p:nvPr/>
        </p:nvGrpSpPr>
        <p:grpSpPr>
          <a:xfrm>
            <a:off x="5026025" y="8172450"/>
            <a:ext cx="631825" cy="631825"/>
            <a:chOff x="5026025" y="8172450"/>
            <a:chExt cx="631825" cy="631825"/>
          </a:xfrm>
        </p:grpSpPr>
        <p:sp>
          <p:nvSpPr>
            <p:cNvPr id="223" name="Oval 172">
              <a:extLst>
                <a:ext uri="{FF2B5EF4-FFF2-40B4-BE49-F238E27FC236}">
                  <a16:creationId xmlns:a16="http://schemas.microsoft.com/office/drawing/2014/main" id="{F486E625-8953-4C0F-8A62-E6D18D8F8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8172450"/>
              <a:ext cx="631825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93">
              <a:extLst>
                <a:ext uri="{FF2B5EF4-FFF2-40B4-BE49-F238E27FC236}">
                  <a16:creationId xmlns:a16="http://schemas.microsoft.com/office/drawing/2014/main" id="{EDD65F57-849F-46A3-ADD2-FD1DC650E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100" y="8248650"/>
              <a:ext cx="450850" cy="454025"/>
            </a:xfrm>
            <a:custGeom>
              <a:avLst/>
              <a:gdLst>
                <a:gd name="T0" fmla="*/ 83 w 142"/>
                <a:gd name="T1" fmla="*/ 42 h 143"/>
                <a:gd name="T2" fmla="*/ 39 w 142"/>
                <a:gd name="T3" fmla="*/ 62 h 143"/>
                <a:gd name="T4" fmla="*/ 53 w 142"/>
                <a:gd name="T5" fmla="*/ 104 h 143"/>
                <a:gd name="T6" fmla="*/ 90 w 142"/>
                <a:gd name="T7" fmla="*/ 143 h 143"/>
                <a:gd name="T8" fmla="*/ 104 w 142"/>
                <a:gd name="T9" fmla="*/ 104 h 143"/>
                <a:gd name="T10" fmla="*/ 103 w 142"/>
                <a:gd name="T11" fmla="*/ 62 h 143"/>
                <a:gd name="T12" fmla="*/ 90 w 142"/>
                <a:gd name="T13" fmla="*/ 99 h 143"/>
                <a:gd name="T14" fmla="*/ 85 w 142"/>
                <a:gd name="T15" fmla="*/ 72 h 143"/>
                <a:gd name="T16" fmla="*/ 74 w 142"/>
                <a:gd name="T17" fmla="*/ 138 h 143"/>
                <a:gd name="T18" fmla="*/ 69 w 142"/>
                <a:gd name="T19" fmla="*/ 106 h 143"/>
                <a:gd name="T20" fmla="*/ 58 w 142"/>
                <a:gd name="T21" fmla="*/ 138 h 143"/>
                <a:gd name="T22" fmla="*/ 53 w 142"/>
                <a:gd name="T23" fmla="*/ 72 h 143"/>
                <a:gd name="T24" fmla="*/ 44 w 142"/>
                <a:gd name="T25" fmla="*/ 99 h 143"/>
                <a:gd name="T26" fmla="*/ 60 w 142"/>
                <a:gd name="T27" fmla="*/ 46 h 143"/>
                <a:gd name="T28" fmla="*/ 99 w 142"/>
                <a:gd name="T29" fmla="*/ 62 h 143"/>
                <a:gd name="T30" fmla="*/ 71 w 142"/>
                <a:gd name="T31" fmla="*/ 37 h 143"/>
                <a:gd name="T32" fmla="*/ 71 w 142"/>
                <a:gd name="T33" fmla="*/ 0 h 143"/>
                <a:gd name="T34" fmla="*/ 71 w 142"/>
                <a:gd name="T35" fmla="*/ 37 h 143"/>
                <a:gd name="T36" fmla="*/ 85 w 142"/>
                <a:gd name="T37" fmla="*/ 19 h 143"/>
                <a:gd name="T38" fmla="*/ 58 w 142"/>
                <a:gd name="T39" fmla="*/ 19 h 143"/>
                <a:gd name="T40" fmla="*/ 44 w 142"/>
                <a:gd name="T41" fmla="*/ 123 h 143"/>
                <a:gd name="T42" fmla="*/ 48 w 142"/>
                <a:gd name="T43" fmla="*/ 108 h 143"/>
                <a:gd name="T44" fmla="*/ 38 w 142"/>
                <a:gd name="T45" fmla="*/ 133 h 143"/>
                <a:gd name="T46" fmla="*/ 12 w 142"/>
                <a:gd name="T47" fmla="*/ 123 h 143"/>
                <a:gd name="T48" fmla="*/ 0 w 142"/>
                <a:gd name="T49" fmla="*/ 99 h 143"/>
                <a:gd name="T50" fmla="*/ 21 w 142"/>
                <a:gd name="T51" fmla="*/ 51 h 143"/>
                <a:gd name="T52" fmla="*/ 37 w 142"/>
                <a:gd name="T53" fmla="*/ 55 h 143"/>
                <a:gd name="T54" fmla="*/ 5 w 142"/>
                <a:gd name="T55" fmla="*/ 72 h 143"/>
                <a:gd name="T56" fmla="*/ 12 w 142"/>
                <a:gd name="T57" fmla="*/ 95 h 143"/>
                <a:gd name="T58" fmla="*/ 16 w 142"/>
                <a:gd name="T59" fmla="*/ 78 h 143"/>
                <a:gd name="T60" fmla="*/ 22 w 142"/>
                <a:gd name="T61" fmla="*/ 129 h 143"/>
                <a:gd name="T62" fmla="*/ 28 w 142"/>
                <a:gd name="T63" fmla="*/ 101 h 143"/>
                <a:gd name="T64" fmla="*/ 32 w 142"/>
                <a:gd name="T65" fmla="*/ 129 h 143"/>
                <a:gd name="T66" fmla="*/ 44 w 142"/>
                <a:gd name="T67" fmla="*/ 123 h 143"/>
                <a:gd name="T68" fmla="*/ 48 w 142"/>
                <a:gd name="T69" fmla="*/ 28 h 143"/>
                <a:gd name="T70" fmla="*/ 12 w 142"/>
                <a:gd name="T71" fmla="*/ 28 h 143"/>
                <a:gd name="T72" fmla="*/ 30 w 142"/>
                <a:gd name="T73" fmla="*/ 14 h 143"/>
                <a:gd name="T74" fmla="*/ 30 w 142"/>
                <a:gd name="T75" fmla="*/ 42 h 143"/>
                <a:gd name="T76" fmla="*/ 30 w 142"/>
                <a:gd name="T77" fmla="*/ 14 h 143"/>
                <a:gd name="T78" fmla="*/ 142 w 142"/>
                <a:gd name="T79" fmla="*/ 99 h 143"/>
                <a:gd name="T80" fmla="*/ 131 w 142"/>
                <a:gd name="T81" fmla="*/ 123 h 143"/>
                <a:gd name="T82" fmla="*/ 105 w 142"/>
                <a:gd name="T83" fmla="*/ 134 h 143"/>
                <a:gd name="T84" fmla="*/ 94 w 142"/>
                <a:gd name="T85" fmla="*/ 108 h 143"/>
                <a:gd name="T86" fmla="*/ 99 w 142"/>
                <a:gd name="T87" fmla="*/ 123 h 143"/>
                <a:gd name="T88" fmla="*/ 110 w 142"/>
                <a:gd name="T89" fmla="*/ 129 h 143"/>
                <a:gd name="T90" fmla="*/ 115 w 142"/>
                <a:gd name="T91" fmla="*/ 101 h 143"/>
                <a:gd name="T92" fmla="*/ 121 w 142"/>
                <a:gd name="T93" fmla="*/ 129 h 143"/>
                <a:gd name="T94" fmla="*/ 126 w 142"/>
                <a:gd name="T95" fmla="*/ 78 h 143"/>
                <a:gd name="T96" fmla="*/ 131 w 142"/>
                <a:gd name="T97" fmla="*/ 95 h 143"/>
                <a:gd name="T98" fmla="*/ 138 w 142"/>
                <a:gd name="T99" fmla="*/ 72 h 143"/>
                <a:gd name="T100" fmla="*/ 106 w 142"/>
                <a:gd name="T101" fmla="*/ 55 h 143"/>
                <a:gd name="T102" fmla="*/ 122 w 142"/>
                <a:gd name="T103" fmla="*/ 51 h 143"/>
                <a:gd name="T104" fmla="*/ 113 w 142"/>
                <a:gd name="T105" fmla="*/ 46 h 143"/>
                <a:gd name="T106" fmla="*/ 113 w 142"/>
                <a:gd name="T107" fmla="*/ 10 h 143"/>
                <a:gd name="T108" fmla="*/ 113 w 142"/>
                <a:gd name="T109" fmla="*/ 46 h 143"/>
                <a:gd name="T110" fmla="*/ 126 w 142"/>
                <a:gd name="T111" fmla="*/ 28 h 143"/>
                <a:gd name="T112" fmla="*/ 99 w 142"/>
                <a:gd name="T113" fmla="*/ 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43">
                  <a:moveTo>
                    <a:pt x="103" y="62"/>
                  </a:moveTo>
                  <a:cubicBezTo>
                    <a:pt x="103" y="51"/>
                    <a:pt x="94" y="42"/>
                    <a:pt x="83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48" y="42"/>
                    <a:pt x="39" y="51"/>
                    <a:pt x="39" y="62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62"/>
                    <a:pt x="104" y="62"/>
                    <a:pt x="104" y="62"/>
                  </a:cubicBezTo>
                  <a:lnTo>
                    <a:pt x="103" y="62"/>
                  </a:lnTo>
                  <a:close/>
                  <a:moveTo>
                    <a:pt x="99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54"/>
                    <a:pt x="51" y="46"/>
                    <a:pt x="60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2" y="46"/>
                    <a:pt x="99" y="53"/>
                    <a:pt x="99" y="62"/>
                  </a:cubicBezTo>
                  <a:cubicBezTo>
                    <a:pt x="99" y="99"/>
                    <a:pt x="99" y="99"/>
                    <a:pt x="99" y="99"/>
                  </a:cubicBezTo>
                  <a:close/>
                  <a:moveTo>
                    <a:pt x="71" y="37"/>
                  </a:moveTo>
                  <a:cubicBezTo>
                    <a:pt x="81" y="37"/>
                    <a:pt x="90" y="29"/>
                    <a:pt x="90" y="19"/>
                  </a:cubicBezTo>
                  <a:cubicBezTo>
                    <a:pt x="90" y="9"/>
                    <a:pt x="81" y="0"/>
                    <a:pt x="71" y="0"/>
                  </a:cubicBezTo>
                  <a:cubicBezTo>
                    <a:pt x="61" y="0"/>
                    <a:pt x="53" y="9"/>
                    <a:pt x="53" y="19"/>
                  </a:cubicBezTo>
                  <a:cubicBezTo>
                    <a:pt x="53" y="29"/>
                    <a:pt x="61" y="37"/>
                    <a:pt x="71" y="37"/>
                  </a:cubicBezTo>
                  <a:close/>
                  <a:moveTo>
                    <a:pt x="71" y="5"/>
                  </a:moveTo>
                  <a:cubicBezTo>
                    <a:pt x="79" y="5"/>
                    <a:pt x="85" y="11"/>
                    <a:pt x="85" y="19"/>
                  </a:cubicBezTo>
                  <a:cubicBezTo>
                    <a:pt x="85" y="26"/>
                    <a:pt x="79" y="33"/>
                    <a:pt x="71" y="33"/>
                  </a:cubicBezTo>
                  <a:cubicBezTo>
                    <a:pt x="64" y="33"/>
                    <a:pt x="58" y="26"/>
                    <a:pt x="58" y="19"/>
                  </a:cubicBezTo>
                  <a:cubicBezTo>
                    <a:pt x="58" y="11"/>
                    <a:pt x="64" y="5"/>
                    <a:pt x="71" y="5"/>
                  </a:cubicBezTo>
                  <a:close/>
                  <a:moveTo>
                    <a:pt x="44" y="123"/>
                  </a:moveTo>
                  <a:cubicBezTo>
                    <a:pt x="44" y="108"/>
                    <a:pt x="44" y="108"/>
                    <a:pt x="44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9"/>
                    <a:pt x="44" y="133"/>
                    <a:pt x="38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6" y="133"/>
                    <a:pt x="12" y="129"/>
                    <a:pt x="12" y="123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0"/>
                    <a:pt x="10" y="51"/>
                    <a:pt x="21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2" y="55"/>
                    <a:pt x="5" y="63"/>
                    <a:pt x="5" y="72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6"/>
                    <a:pt x="19" y="129"/>
                    <a:pt x="2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1" y="129"/>
                    <a:pt x="44" y="126"/>
                    <a:pt x="44" y="123"/>
                  </a:cubicBezTo>
                  <a:close/>
                  <a:moveTo>
                    <a:pt x="30" y="46"/>
                  </a:moveTo>
                  <a:cubicBezTo>
                    <a:pt x="40" y="46"/>
                    <a:pt x="48" y="38"/>
                    <a:pt x="48" y="28"/>
                  </a:cubicBezTo>
                  <a:cubicBezTo>
                    <a:pt x="48" y="18"/>
                    <a:pt x="40" y="10"/>
                    <a:pt x="30" y="10"/>
                  </a:cubicBezTo>
                  <a:cubicBezTo>
                    <a:pt x="20" y="10"/>
                    <a:pt x="12" y="18"/>
                    <a:pt x="12" y="28"/>
                  </a:cubicBezTo>
                  <a:cubicBezTo>
                    <a:pt x="12" y="38"/>
                    <a:pt x="20" y="46"/>
                    <a:pt x="30" y="46"/>
                  </a:cubicBezTo>
                  <a:close/>
                  <a:moveTo>
                    <a:pt x="30" y="14"/>
                  </a:moveTo>
                  <a:cubicBezTo>
                    <a:pt x="38" y="14"/>
                    <a:pt x="44" y="20"/>
                    <a:pt x="44" y="28"/>
                  </a:cubicBezTo>
                  <a:cubicBezTo>
                    <a:pt x="44" y="36"/>
                    <a:pt x="38" y="42"/>
                    <a:pt x="30" y="42"/>
                  </a:cubicBezTo>
                  <a:cubicBezTo>
                    <a:pt x="22" y="42"/>
                    <a:pt x="16" y="36"/>
                    <a:pt x="16" y="28"/>
                  </a:cubicBezTo>
                  <a:cubicBezTo>
                    <a:pt x="16" y="20"/>
                    <a:pt x="22" y="14"/>
                    <a:pt x="30" y="14"/>
                  </a:cubicBezTo>
                  <a:close/>
                  <a:moveTo>
                    <a:pt x="142" y="72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9"/>
                    <a:pt x="126" y="134"/>
                    <a:pt x="121" y="134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99" y="134"/>
                    <a:pt x="94" y="129"/>
                    <a:pt x="94" y="123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6"/>
                    <a:pt x="101" y="129"/>
                    <a:pt x="105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4" y="129"/>
                    <a:pt x="126" y="126"/>
                    <a:pt x="126" y="123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8" y="63"/>
                    <a:pt x="131" y="55"/>
                    <a:pt x="122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33" y="51"/>
                    <a:pt x="142" y="60"/>
                    <a:pt x="142" y="72"/>
                  </a:cubicBezTo>
                  <a:close/>
                  <a:moveTo>
                    <a:pt x="113" y="46"/>
                  </a:moveTo>
                  <a:cubicBezTo>
                    <a:pt x="123" y="46"/>
                    <a:pt x="131" y="38"/>
                    <a:pt x="131" y="28"/>
                  </a:cubicBezTo>
                  <a:cubicBezTo>
                    <a:pt x="131" y="18"/>
                    <a:pt x="123" y="10"/>
                    <a:pt x="113" y="10"/>
                  </a:cubicBezTo>
                  <a:cubicBezTo>
                    <a:pt x="103" y="10"/>
                    <a:pt x="94" y="18"/>
                    <a:pt x="94" y="28"/>
                  </a:cubicBezTo>
                  <a:cubicBezTo>
                    <a:pt x="94" y="38"/>
                    <a:pt x="103" y="46"/>
                    <a:pt x="113" y="46"/>
                  </a:cubicBezTo>
                  <a:close/>
                  <a:moveTo>
                    <a:pt x="113" y="14"/>
                  </a:moveTo>
                  <a:cubicBezTo>
                    <a:pt x="120" y="14"/>
                    <a:pt x="126" y="20"/>
                    <a:pt x="126" y="28"/>
                  </a:cubicBezTo>
                  <a:cubicBezTo>
                    <a:pt x="126" y="36"/>
                    <a:pt x="120" y="42"/>
                    <a:pt x="113" y="42"/>
                  </a:cubicBezTo>
                  <a:cubicBezTo>
                    <a:pt x="105" y="42"/>
                    <a:pt x="99" y="36"/>
                    <a:pt x="99" y="28"/>
                  </a:cubicBezTo>
                  <a:cubicBezTo>
                    <a:pt x="99" y="20"/>
                    <a:pt x="105" y="14"/>
                    <a:pt x="113" y="14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5" name="Group 264" descr="GPS icon">
            <a:extLst>
              <a:ext uri="{FF2B5EF4-FFF2-40B4-BE49-F238E27FC236}">
                <a16:creationId xmlns:a16="http://schemas.microsoft.com/office/drawing/2014/main" id="{2E046149-97EA-4B7C-98B3-810396D94C09}"/>
              </a:ext>
            </a:extLst>
          </p:cNvPr>
          <p:cNvGrpSpPr/>
          <p:nvPr/>
        </p:nvGrpSpPr>
        <p:grpSpPr>
          <a:xfrm>
            <a:off x="5778500" y="8172450"/>
            <a:ext cx="631825" cy="631825"/>
            <a:chOff x="5778500" y="8172450"/>
            <a:chExt cx="631825" cy="631825"/>
          </a:xfrm>
        </p:grpSpPr>
        <p:sp>
          <p:nvSpPr>
            <p:cNvPr id="224" name="Oval 173">
              <a:extLst>
                <a:ext uri="{FF2B5EF4-FFF2-40B4-BE49-F238E27FC236}">
                  <a16:creationId xmlns:a16="http://schemas.microsoft.com/office/drawing/2014/main" id="{1782805B-17B8-4B5C-9A24-AD7295443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500" y="8172450"/>
              <a:ext cx="631825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95">
              <a:extLst>
                <a:ext uri="{FF2B5EF4-FFF2-40B4-BE49-F238E27FC236}">
                  <a16:creationId xmlns:a16="http://schemas.microsoft.com/office/drawing/2014/main" id="{7BF67BEA-0B62-4C62-B194-E753438FC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261350"/>
              <a:ext cx="333375" cy="454025"/>
            </a:xfrm>
            <a:custGeom>
              <a:avLst/>
              <a:gdLst>
                <a:gd name="T0" fmla="*/ 52 w 105"/>
                <a:gd name="T1" fmla="*/ 21 h 143"/>
                <a:gd name="T2" fmla="*/ 21 w 105"/>
                <a:gd name="T3" fmla="*/ 53 h 143"/>
                <a:gd name="T4" fmla="*/ 52 w 105"/>
                <a:gd name="T5" fmla="*/ 85 h 143"/>
                <a:gd name="T6" fmla="*/ 84 w 105"/>
                <a:gd name="T7" fmla="*/ 53 h 143"/>
                <a:gd name="T8" fmla="*/ 52 w 105"/>
                <a:gd name="T9" fmla="*/ 21 h 143"/>
                <a:gd name="T10" fmla="*/ 37 w 105"/>
                <a:gd name="T11" fmla="*/ 75 h 143"/>
                <a:gd name="T12" fmla="*/ 52 w 105"/>
                <a:gd name="T13" fmla="*/ 60 h 143"/>
                <a:gd name="T14" fmla="*/ 68 w 105"/>
                <a:gd name="T15" fmla="*/ 75 h 143"/>
                <a:gd name="T16" fmla="*/ 52 w 105"/>
                <a:gd name="T17" fmla="*/ 80 h 143"/>
                <a:gd name="T18" fmla="*/ 37 w 105"/>
                <a:gd name="T19" fmla="*/ 75 h 143"/>
                <a:gd name="T20" fmla="*/ 46 w 105"/>
                <a:gd name="T21" fmla="*/ 48 h 143"/>
                <a:gd name="T22" fmla="*/ 52 w 105"/>
                <a:gd name="T23" fmla="*/ 41 h 143"/>
                <a:gd name="T24" fmla="*/ 59 w 105"/>
                <a:gd name="T25" fmla="*/ 48 h 143"/>
                <a:gd name="T26" fmla="*/ 52 w 105"/>
                <a:gd name="T27" fmla="*/ 55 h 143"/>
                <a:gd name="T28" fmla="*/ 46 w 105"/>
                <a:gd name="T29" fmla="*/ 48 h 143"/>
                <a:gd name="T30" fmla="*/ 73 w 105"/>
                <a:gd name="T31" fmla="*/ 71 h 143"/>
                <a:gd name="T32" fmla="*/ 60 w 105"/>
                <a:gd name="T33" fmla="*/ 57 h 143"/>
                <a:gd name="T34" fmla="*/ 64 w 105"/>
                <a:gd name="T35" fmla="*/ 48 h 143"/>
                <a:gd name="T36" fmla="*/ 52 w 105"/>
                <a:gd name="T37" fmla="*/ 37 h 143"/>
                <a:gd name="T38" fmla="*/ 41 w 105"/>
                <a:gd name="T39" fmla="*/ 48 h 143"/>
                <a:gd name="T40" fmla="*/ 45 w 105"/>
                <a:gd name="T41" fmla="*/ 57 h 143"/>
                <a:gd name="T42" fmla="*/ 32 w 105"/>
                <a:gd name="T43" fmla="*/ 71 h 143"/>
                <a:gd name="T44" fmla="*/ 25 w 105"/>
                <a:gd name="T45" fmla="*/ 53 h 143"/>
                <a:gd name="T46" fmla="*/ 52 w 105"/>
                <a:gd name="T47" fmla="*/ 25 h 143"/>
                <a:gd name="T48" fmla="*/ 80 w 105"/>
                <a:gd name="T49" fmla="*/ 53 h 143"/>
                <a:gd name="T50" fmla="*/ 73 w 105"/>
                <a:gd name="T51" fmla="*/ 71 h 143"/>
                <a:gd name="T52" fmla="*/ 52 w 105"/>
                <a:gd name="T53" fmla="*/ 0 h 143"/>
                <a:gd name="T54" fmla="*/ 0 w 105"/>
                <a:gd name="T55" fmla="*/ 53 h 143"/>
                <a:gd name="T56" fmla="*/ 51 w 105"/>
                <a:gd name="T57" fmla="*/ 141 h 143"/>
                <a:gd name="T58" fmla="*/ 52 w 105"/>
                <a:gd name="T59" fmla="*/ 143 h 143"/>
                <a:gd name="T60" fmla="*/ 54 w 105"/>
                <a:gd name="T61" fmla="*/ 141 h 143"/>
                <a:gd name="T62" fmla="*/ 105 w 105"/>
                <a:gd name="T63" fmla="*/ 53 h 143"/>
                <a:gd name="T64" fmla="*/ 52 w 105"/>
                <a:gd name="T65" fmla="*/ 0 h 143"/>
                <a:gd name="T66" fmla="*/ 52 w 105"/>
                <a:gd name="T67" fmla="*/ 136 h 143"/>
                <a:gd name="T68" fmla="*/ 5 w 105"/>
                <a:gd name="T69" fmla="*/ 53 h 143"/>
                <a:gd name="T70" fmla="*/ 52 w 105"/>
                <a:gd name="T71" fmla="*/ 5 h 143"/>
                <a:gd name="T72" fmla="*/ 100 w 105"/>
                <a:gd name="T73" fmla="*/ 53 h 143"/>
                <a:gd name="T74" fmla="*/ 52 w 105"/>
                <a:gd name="T75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43">
                  <a:moveTo>
                    <a:pt x="52" y="21"/>
                  </a:moveTo>
                  <a:cubicBezTo>
                    <a:pt x="35" y="21"/>
                    <a:pt x="21" y="35"/>
                    <a:pt x="21" y="53"/>
                  </a:cubicBezTo>
                  <a:cubicBezTo>
                    <a:pt x="21" y="70"/>
                    <a:pt x="35" y="85"/>
                    <a:pt x="52" y="85"/>
                  </a:cubicBezTo>
                  <a:cubicBezTo>
                    <a:pt x="70" y="85"/>
                    <a:pt x="84" y="70"/>
                    <a:pt x="84" y="53"/>
                  </a:cubicBezTo>
                  <a:cubicBezTo>
                    <a:pt x="84" y="35"/>
                    <a:pt x="70" y="21"/>
                    <a:pt x="52" y="21"/>
                  </a:cubicBezTo>
                  <a:close/>
                  <a:moveTo>
                    <a:pt x="37" y="75"/>
                  </a:moveTo>
                  <a:cubicBezTo>
                    <a:pt x="37" y="66"/>
                    <a:pt x="44" y="60"/>
                    <a:pt x="52" y="60"/>
                  </a:cubicBezTo>
                  <a:cubicBezTo>
                    <a:pt x="61" y="60"/>
                    <a:pt x="68" y="66"/>
                    <a:pt x="68" y="75"/>
                  </a:cubicBezTo>
                  <a:cubicBezTo>
                    <a:pt x="64" y="78"/>
                    <a:pt x="58" y="80"/>
                    <a:pt x="52" y="80"/>
                  </a:cubicBezTo>
                  <a:cubicBezTo>
                    <a:pt x="47" y="80"/>
                    <a:pt x="41" y="78"/>
                    <a:pt x="37" y="75"/>
                  </a:cubicBezTo>
                  <a:close/>
                  <a:moveTo>
                    <a:pt x="46" y="48"/>
                  </a:moveTo>
                  <a:cubicBezTo>
                    <a:pt x="46" y="44"/>
                    <a:pt x="49" y="41"/>
                    <a:pt x="52" y="41"/>
                  </a:cubicBezTo>
                  <a:cubicBezTo>
                    <a:pt x="56" y="41"/>
                    <a:pt x="59" y="44"/>
                    <a:pt x="59" y="48"/>
                  </a:cubicBezTo>
                  <a:cubicBezTo>
                    <a:pt x="59" y="52"/>
                    <a:pt x="56" y="55"/>
                    <a:pt x="52" y="55"/>
                  </a:cubicBezTo>
                  <a:cubicBezTo>
                    <a:pt x="49" y="55"/>
                    <a:pt x="46" y="52"/>
                    <a:pt x="46" y="48"/>
                  </a:cubicBezTo>
                  <a:close/>
                  <a:moveTo>
                    <a:pt x="73" y="71"/>
                  </a:moveTo>
                  <a:cubicBezTo>
                    <a:pt x="71" y="65"/>
                    <a:pt x="66" y="59"/>
                    <a:pt x="60" y="57"/>
                  </a:cubicBezTo>
                  <a:cubicBezTo>
                    <a:pt x="62" y="54"/>
                    <a:pt x="64" y="52"/>
                    <a:pt x="64" y="48"/>
                  </a:cubicBezTo>
                  <a:cubicBezTo>
                    <a:pt x="64" y="42"/>
                    <a:pt x="59" y="37"/>
                    <a:pt x="52" y="37"/>
                  </a:cubicBezTo>
                  <a:cubicBezTo>
                    <a:pt x="46" y="37"/>
                    <a:pt x="41" y="42"/>
                    <a:pt x="41" y="48"/>
                  </a:cubicBezTo>
                  <a:cubicBezTo>
                    <a:pt x="41" y="52"/>
                    <a:pt x="42" y="54"/>
                    <a:pt x="45" y="57"/>
                  </a:cubicBezTo>
                  <a:cubicBezTo>
                    <a:pt x="39" y="59"/>
                    <a:pt x="34" y="65"/>
                    <a:pt x="32" y="71"/>
                  </a:cubicBezTo>
                  <a:cubicBezTo>
                    <a:pt x="28" y="66"/>
                    <a:pt x="25" y="60"/>
                    <a:pt x="25" y="53"/>
                  </a:cubicBezTo>
                  <a:cubicBezTo>
                    <a:pt x="25" y="38"/>
                    <a:pt x="37" y="25"/>
                    <a:pt x="52" y="25"/>
                  </a:cubicBezTo>
                  <a:cubicBezTo>
                    <a:pt x="68" y="25"/>
                    <a:pt x="80" y="38"/>
                    <a:pt x="80" y="53"/>
                  </a:cubicBezTo>
                  <a:cubicBezTo>
                    <a:pt x="80" y="60"/>
                    <a:pt x="77" y="66"/>
                    <a:pt x="73" y="71"/>
                  </a:cubicBezTo>
                  <a:close/>
                  <a:moveTo>
                    <a:pt x="52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5"/>
                    <a:pt x="49" y="139"/>
                    <a:pt x="51" y="141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39"/>
                    <a:pt x="105" y="85"/>
                    <a:pt x="105" y="53"/>
                  </a:cubicBezTo>
                  <a:cubicBezTo>
                    <a:pt x="105" y="24"/>
                    <a:pt x="81" y="0"/>
                    <a:pt x="52" y="0"/>
                  </a:cubicBezTo>
                  <a:close/>
                  <a:moveTo>
                    <a:pt x="52" y="136"/>
                  </a:moveTo>
                  <a:cubicBezTo>
                    <a:pt x="44" y="126"/>
                    <a:pt x="5" y="80"/>
                    <a:pt x="5" y="53"/>
                  </a:cubicBezTo>
                  <a:cubicBezTo>
                    <a:pt x="5" y="26"/>
                    <a:pt x="26" y="5"/>
                    <a:pt x="52" y="5"/>
                  </a:cubicBezTo>
                  <a:cubicBezTo>
                    <a:pt x="79" y="5"/>
                    <a:pt x="100" y="26"/>
                    <a:pt x="100" y="53"/>
                  </a:cubicBezTo>
                  <a:cubicBezTo>
                    <a:pt x="100" y="80"/>
                    <a:pt x="61" y="126"/>
                    <a:pt x="52" y="136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670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1F5D-D005-4C94-81C7-A8FF7B9D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Lifeguards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19F2-CD0F-4388-8721-EDB024D6EE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5318" y="1208126"/>
            <a:ext cx="4257355" cy="369662"/>
          </a:xfrm>
        </p:spPr>
        <p:txBody>
          <a:bodyPr/>
          <a:lstStyle/>
          <a:p>
            <a:r>
              <a:rPr lang="en-GB" dirty="0"/>
              <a:t>They rescue people who are drowning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5CA6C-51CE-4DB6-B412-CDDF7DAED1DD}"/>
              </a:ext>
            </a:extLst>
          </p:cNvPr>
          <p:cNvSpPr txBox="1"/>
          <p:nvPr/>
        </p:nvSpPr>
        <p:spPr>
          <a:xfrm>
            <a:off x="1237129" y="2850776"/>
            <a:ext cx="3147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work in swimming pools</a:t>
            </a:r>
          </a:p>
          <a:p>
            <a:r>
              <a:rPr lang="en-GB" dirty="0"/>
              <a:t>They also work at the beach</a:t>
            </a:r>
          </a:p>
          <a:p>
            <a:r>
              <a:rPr lang="en-GB" dirty="0"/>
              <a:t>They are strong swimmers</a:t>
            </a:r>
          </a:p>
          <a:p>
            <a:r>
              <a:rPr lang="en-GB" dirty="0"/>
              <a:t>They tell us to be careful</a:t>
            </a:r>
          </a:p>
          <a:p>
            <a:r>
              <a:rPr lang="en-GB" dirty="0"/>
              <a:t>The pull people out of the water</a:t>
            </a:r>
          </a:p>
          <a:p>
            <a:r>
              <a:rPr lang="en-GB" dirty="0"/>
              <a:t>They can save lives</a:t>
            </a:r>
          </a:p>
        </p:txBody>
      </p:sp>
      <p:pic>
        <p:nvPicPr>
          <p:cNvPr id="8194" name="Picture 2" descr="RNLI lifeguards teach beach safety to Cornish school pupils - BBC News">
            <a:extLst>
              <a:ext uri="{FF2B5EF4-FFF2-40B4-BE49-F238E27FC236}">
                <a16:creationId xmlns:a16="http://schemas.microsoft.com/office/drawing/2014/main" id="{B8CB1320-5A6C-4054-A380-DEBFD6F4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1894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7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0625-819D-42A8-8C98-CB397675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310FA-570D-436A-80AA-DEAA79FD6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024" y="1208126"/>
            <a:ext cx="5960649" cy="477239"/>
          </a:xfrm>
        </p:spPr>
        <p:txBody>
          <a:bodyPr/>
          <a:lstStyle/>
          <a:p>
            <a:r>
              <a:rPr lang="en-GB" dirty="0"/>
              <a:t>We look after each 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5F118-E853-4858-A978-3734055BDD16}"/>
              </a:ext>
            </a:extLst>
          </p:cNvPr>
          <p:cNvSpPr txBox="1"/>
          <p:nvPr/>
        </p:nvSpPr>
        <p:spPr>
          <a:xfrm>
            <a:off x="502024" y="2097741"/>
            <a:ext cx="3656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 dad goes to work to earn money</a:t>
            </a:r>
          </a:p>
          <a:p>
            <a:r>
              <a:rPr lang="en-GB" dirty="0"/>
              <a:t>My mum cooks all our meals</a:t>
            </a:r>
          </a:p>
          <a:p>
            <a:r>
              <a:rPr lang="en-GB" dirty="0"/>
              <a:t>My brother taught me to ride a bike</a:t>
            </a:r>
          </a:p>
          <a:p>
            <a:r>
              <a:rPr lang="en-GB" dirty="0"/>
              <a:t>I walk the dog and cut the grass</a:t>
            </a:r>
          </a:p>
          <a:p>
            <a:r>
              <a:rPr lang="en-GB" dirty="0"/>
              <a:t>Together we have fun and good times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0233D5-5B38-4D75-AA7E-FB622345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0" y="3776250"/>
            <a:ext cx="6267728" cy="41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4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E03B-B829-491A-8DEC-8B6541C5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69C00-CC62-4863-BF7D-A502CDC47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0" y="1208126"/>
            <a:ext cx="3033673" cy="297945"/>
          </a:xfrm>
        </p:spPr>
        <p:txBody>
          <a:bodyPr/>
          <a:lstStyle/>
          <a:p>
            <a:r>
              <a:rPr lang="en-GB" dirty="0"/>
              <a:t>We play together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945974-F921-433D-9173-DDA934F4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24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F79A34-2CC8-4298-AFB9-FE156F5C3EDA}"/>
              </a:ext>
            </a:extLst>
          </p:cNvPr>
          <p:cNvSpPr txBox="1"/>
          <p:nvPr/>
        </p:nvSpPr>
        <p:spPr>
          <a:xfrm>
            <a:off x="717176" y="2259106"/>
            <a:ext cx="3827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celebrate together</a:t>
            </a:r>
          </a:p>
          <a:p>
            <a:r>
              <a:rPr lang="en-GB" dirty="0"/>
              <a:t>We learn new things from each other</a:t>
            </a:r>
          </a:p>
          <a:p>
            <a:r>
              <a:rPr lang="en-GB" dirty="0"/>
              <a:t>We encourage each other to do our best</a:t>
            </a:r>
          </a:p>
          <a:p>
            <a:r>
              <a:rPr lang="en-GB" dirty="0"/>
              <a:t>We help each other when we are upset</a:t>
            </a:r>
          </a:p>
          <a:p>
            <a:r>
              <a:rPr lang="en-GB" dirty="0"/>
              <a:t>We look forward to seeing each other</a:t>
            </a:r>
          </a:p>
        </p:txBody>
      </p:sp>
    </p:spTree>
    <p:extLst>
      <p:ext uri="{BB962C8B-B14F-4D97-AF65-F5344CB8AC3E}">
        <p14:creationId xmlns:p14="http://schemas.microsoft.com/office/powerpoint/2010/main" val="2733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49AF-0D5C-4221-8D6B-B10338A6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23223-90F9-4E69-8554-7624E2CD0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906" y="1208126"/>
            <a:ext cx="2810768" cy="477239"/>
          </a:xfrm>
        </p:spPr>
        <p:txBody>
          <a:bodyPr/>
          <a:lstStyle/>
          <a:p>
            <a:r>
              <a:rPr lang="en-GB" dirty="0"/>
              <a:t>They help us to learn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917F2-7F69-4338-90D8-E8BA14D5C551}"/>
              </a:ext>
            </a:extLst>
          </p:cNvPr>
          <p:cNvSpPr txBox="1"/>
          <p:nvPr/>
        </p:nvSpPr>
        <p:spPr>
          <a:xfrm>
            <a:off x="1219200" y="2438400"/>
            <a:ext cx="54296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let us make mistakes</a:t>
            </a:r>
          </a:p>
          <a:p>
            <a:r>
              <a:rPr lang="en-GB" dirty="0"/>
              <a:t>They teach us to read</a:t>
            </a:r>
          </a:p>
          <a:p>
            <a:r>
              <a:rPr lang="en-GB" dirty="0"/>
              <a:t>We learn to listen </a:t>
            </a:r>
          </a:p>
          <a:p>
            <a:r>
              <a:rPr lang="en-GB" dirty="0"/>
              <a:t>They tell us off when we are being silly</a:t>
            </a:r>
          </a:p>
          <a:p>
            <a:r>
              <a:rPr lang="en-GB" dirty="0"/>
              <a:t>They reward us when we are good and when we succeed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0A0B4-2AAE-4509-A4F6-EF122FF0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4831417"/>
            <a:ext cx="44100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7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1B5A-6863-4B1A-B639-A7B74FED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Paramedics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77B4-AF5E-4220-BB26-4D66679D4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0" y="1208127"/>
            <a:ext cx="3719474" cy="226226"/>
          </a:xfrm>
        </p:spPr>
        <p:txBody>
          <a:bodyPr/>
          <a:lstStyle/>
          <a:p>
            <a:r>
              <a:rPr lang="en-GB" dirty="0"/>
              <a:t>They are an emergency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DFDAF-8BE3-4115-B6AF-5164FB4E12BF}"/>
              </a:ext>
            </a:extLst>
          </p:cNvPr>
          <p:cNvSpPr txBox="1"/>
          <p:nvPr/>
        </p:nvSpPr>
        <p:spPr>
          <a:xfrm>
            <a:off x="1004047" y="2743199"/>
            <a:ext cx="32047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arrive quickly</a:t>
            </a:r>
          </a:p>
          <a:p>
            <a:r>
              <a:rPr lang="en-GB" dirty="0"/>
              <a:t>They give you medicine for pain</a:t>
            </a:r>
          </a:p>
          <a:p>
            <a:r>
              <a:rPr lang="en-GB" dirty="0"/>
              <a:t>They can save your life</a:t>
            </a:r>
          </a:p>
          <a:p>
            <a:r>
              <a:rPr lang="en-GB" dirty="0"/>
              <a:t>They take you to hospital</a:t>
            </a:r>
          </a:p>
          <a:p>
            <a:r>
              <a:rPr lang="en-GB" dirty="0"/>
              <a:t>They travel in ambulances</a:t>
            </a:r>
          </a:p>
        </p:txBody>
      </p:sp>
      <p:pic>
        <p:nvPicPr>
          <p:cNvPr id="3074" name="Picture 2" descr="Wonder how an ambulance can take hours? This paramedic diary ...">
            <a:extLst>
              <a:ext uri="{FF2B5EF4-FFF2-40B4-BE49-F238E27FC236}">
                <a16:creationId xmlns:a16="http://schemas.microsoft.com/office/drawing/2014/main" id="{059A7AAA-4A03-4E88-A89F-553599F1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725"/>
            <a:ext cx="6858000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8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9FBE-C69E-490C-81B5-2433E5B2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 Brigade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818DB-D79A-482D-83CE-4A4DBC09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6988" y="1208127"/>
            <a:ext cx="3665685" cy="244156"/>
          </a:xfrm>
        </p:spPr>
        <p:txBody>
          <a:bodyPr/>
          <a:lstStyle/>
          <a:p>
            <a:r>
              <a:rPr lang="en-GB" dirty="0"/>
              <a:t>They rescue people from fires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12C18-6504-4063-A6A4-366F23CE5B97}"/>
              </a:ext>
            </a:extLst>
          </p:cNvPr>
          <p:cNvSpPr txBox="1"/>
          <p:nvPr/>
        </p:nvSpPr>
        <p:spPr>
          <a:xfrm>
            <a:off x="806824" y="2563906"/>
            <a:ext cx="60090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use fire engines to travel quickly</a:t>
            </a:r>
          </a:p>
          <a:p>
            <a:r>
              <a:rPr lang="en-GB" dirty="0"/>
              <a:t>They put out fires</a:t>
            </a:r>
          </a:p>
          <a:p>
            <a:r>
              <a:rPr lang="en-GB" dirty="0"/>
              <a:t>They can save cats from trees</a:t>
            </a:r>
          </a:p>
          <a:p>
            <a:r>
              <a:rPr lang="en-GB" dirty="0"/>
              <a:t>They teach us how to be safe</a:t>
            </a:r>
          </a:p>
          <a:p>
            <a:r>
              <a:rPr lang="en-GB" dirty="0"/>
              <a:t>They can cut through cars in a traffic accident to save someone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AD33F7-A1A4-4E83-82ED-5EF518E7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572000"/>
            <a:ext cx="3248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07A7557-91D3-4C2F-B862-DD986CC3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572000"/>
            <a:ext cx="32670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6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E159-8CB9-4207-94B3-C148E660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ED7AA-7CF5-4681-A05D-A05A7EC14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8706" y="1208126"/>
            <a:ext cx="3593967" cy="441380"/>
          </a:xfrm>
        </p:spPr>
        <p:txBody>
          <a:bodyPr/>
          <a:lstStyle/>
          <a:p>
            <a:r>
              <a:rPr lang="en-GB" dirty="0"/>
              <a:t>They keep us safe from crime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A0CD8-693D-4770-B7F8-DE60F4737A45}"/>
              </a:ext>
            </a:extLst>
          </p:cNvPr>
          <p:cNvSpPr txBox="1"/>
          <p:nvPr/>
        </p:nvSpPr>
        <p:spPr>
          <a:xfrm>
            <a:off x="806824" y="2581835"/>
            <a:ext cx="36599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arrest people who break the law</a:t>
            </a:r>
          </a:p>
          <a:p>
            <a:r>
              <a:rPr lang="en-GB" dirty="0"/>
              <a:t>They check car speeds</a:t>
            </a:r>
          </a:p>
          <a:p>
            <a:r>
              <a:rPr lang="en-GB" dirty="0"/>
              <a:t>They use handcuffs</a:t>
            </a:r>
          </a:p>
          <a:p>
            <a:r>
              <a:rPr lang="en-GB" dirty="0"/>
              <a:t>They check if people carry weapons</a:t>
            </a:r>
          </a:p>
          <a:p>
            <a:r>
              <a:rPr lang="en-GB" dirty="0"/>
              <a:t>They look for drugs</a:t>
            </a:r>
          </a:p>
          <a:p>
            <a:r>
              <a:rPr lang="en-GB" dirty="0"/>
              <a:t>They break up fights</a:t>
            </a:r>
          </a:p>
          <a:p>
            <a:r>
              <a:rPr lang="en-GB" dirty="0"/>
              <a:t>They solve crime</a:t>
            </a:r>
          </a:p>
        </p:txBody>
      </p:sp>
      <p:pic>
        <p:nvPicPr>
          <p:cNvPr id="5122" name="Picture 2" descr="Image may contain: one or more people, sky and outdoor">
            <a:extLst>
              <a:ext uri="{FF2B5EF4-FFF2-40B4-BE49-F238E27FC236}">
                <a16:creationId xmlns:a16="http://schemas.microsoft.com/office/drawing/2014/main" id="{3FA8CD04-CD9B-4A44-9538-70878A6A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19" y="3958758"/>
            <a:ext cx="3890781" cy="51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5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4B7E-C50F-44DE-A41F-8139996D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541" y="474481"/>
            <a:ext cx="4071602" cy="713372"/>
          </a:xfrm>
        </p:spPr>
        <p:txBody>
          <a:bodyPr/>
          <a:lstStyle/>
          <a:p>
            <a:r>
              <a:rPr lang="en-GB" dirty="0"/>
              <a:t>Doctors and Nurses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60764-F66D-41AB-8DB7-EEF893574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1882" y="1208126"/>
            <a:ext cx="4400791" cy="369662"/>
          </a:xfrm>
        </p:spPr>
        <p:txBody>
          <a:bodyPr/>
          <a:lstStyle/>
          <a:p>
            <a:r>
              <a:rPr lang="en-GB" dirty="0"/>
              <a:t>They make us better when we are sick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A99E5-2508-4FFE-ADDE-501BB9274306}"/>
              </a:ext>
            </a:extLst>
          </p:cNvPr>
          <p:cNvSpPr txBox="1"/>
          <p:nvPr/>
        </p:nvSpPr>
        <p:spPr>
          <a:xfrm>
            <a:off x="1004047" y="2707341"/>
            <a:ext cx="35637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fix broken bones</a:t>
            </a:r>
          </a:p>
          <a:p>
            <a:r>
              <a:rPr lang="en-GB" dirty="0"/>
              <a:t>They check for illnesses and injuries</a:t>
            </a:r>
          </a:p>
          <a:p>
            <a:r>
              <a:rPr lang="en-GB" dirty="0"/>
              <a:t>They give us medicine</a:t>
            </a:r>
          </a:p>
          <a:p>
            <a:r>
              <a:rPr lang="en-GB" dirty="0"/>
              <a:t>They take our temperature</a:t>
            </a:r>
          </a:p>
          <a:p>
            <a:r>
              <a:rPr lang="en-GB" dirty="0"/>
              <a:t>They give us injections</a:t>
            </a:r>
          </a:p>
        </p:txBody>
      </p:sp>
      <p:pic>
        <p:nvPicPr>
          <p:cNvPr id="6146" name="Picture 2" descr="Average Life Expectancy of Doctors, Nurses, and Other Medical ...">
            <a:extLst>
              <a:ext uri="{FF2B5EF4-FFF2-40B4-BE49-F238E27FC236}">
                <a16:creationId xmlns:a16="http://schemas.microsoft.com/office/drawing/2014/main" id="{292FBBFF-28F7-4279-BF9F-ACA72033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9" y="4796116"/>
            <a:ext cx="6208009" cy="35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6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7EA5-10B9-438E-AA2A-19047CD2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165" y="474481"/>
            <a:ext cx="4483978" cy="713372"/>
          </a:xfrm>
        </p:spPr>
        <p:txBody>
          <a:bodyPr/>
          <a:lstStyle/>
          <a:p>
            <a:r>
              <a:rPr lang="en-GB" dirty="0"/>
              <a:t>Lifeboat Volunteers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1DAEC-147F-4F51-AF02-E61F9751C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6636" y="1208127"/>
            <a:ext cx="3576038" cy="190368"/>
          </a:xfrm>
        </p:spPr>
        <p:txBody>
          <a:bodyPr/>
          <a:lstStyle/>
          <a:p>
            <a:r>
              <a:rPr lang="en-GB" dirty="0"/>
              <a:t>They rescue people at sea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295C5-96F3-4AEE-9C66-4A307B02FAEE}"/>
              </a:ext>
            </a:extLst>
          </p:cNvPr>
          <p:cNvSpPr txBox="1"/>
          <p:nvPr/>
        </p:nvSpPr>
        <p:spPr>
          <a:xfrm>
            <a:off x="1004047" y="2707341"/>
            <a:ext cx="44807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rush from home to the lifeboat station</a:t>
            </a:r>
          </a:p>
          <a:p>
            <a:r>
              <a:rPr lang="en-GB" dirty="0"/>
              <a:t>They wear waterproof clothes and life jackets</a:t>
            </a:r>
          </a:p>
          <a:p>
            <a:r>
              <a:rPr lang="en-GB" dirty="0"/>
              <a:t>They use boats to reach the people in danger</a:t>
            </a:r>
          </a:p>
          <a:p>
            <a:r>
              <a:rPr lang="en-GB" dirty="0"/>
              <a:t>They save people from drowning</a:t>
            </a:r>
          </a:p>
          <a:p>
            <a:r>
              <a:rPr lang="en-GB" dirty="0"/>
              <a:t>They use walkie talkies</a:t>
            </a:r>
          </a:p>
          <a:p>
            <a:r>
              <a:rPr lang="en-GB" dirty="0"/>
              <a:t>I want to volunteer with RNLI when I’m older</a:t>
            </a:r>
          </a:p>
        </p:txBody>
      </p:sp>
      <p:pic>
        <p:nvPicPr>
          <p:cNvPr id="7170" name="Picture 2" descr="Three shouts in 24 hours for Angle RNLI volunteers | News | Tenby ...">
            <a:extLst>
              <a:ext uri="{FF2B5EF4-FFF2-40B4-BE49-F238E27FC236}">
                <a16:creationId xmlns:a16="http://schemas.microsoft.com/office/drawing/2014/main" id="{299B0580-D9BB-4ED5-A148-8DE66970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878348"/>
            <a:ext cx="54292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08630"/>
      </p:ext>
    </p:extLst>
  </p:cSld>
  <p:clrMapOvr>
    <a:masterClrMapping/>
  </p:clrMapOvr>
</p:sld>
</file>

<file path=ppt/theme/theme1.xml><?xml version="1.0" encoding="utf-8"?>
<a:theme xmlns:a="http://schemas.openxmlformats.org/drawingml/2006/main" name="Infographic People">
  <a:themeElements>
    <a:clrScheme name="Custom 1">
      <a:dk1>
        <a:srgbClr val="999999"/>
      </a:dk1>
      <a:lt1>
        <a:srgbClr val="FFFFFF"/>
      </a:lt1>
      <a:dk2>
        <a:srgbClr val="000000"/>
      </a:dk2>
      <a:lt2>
        <a:srgbClr val="C1272D"/>
      </a:lt2>
      <a:accent1>
        <a:srgbClr val="F8682C"/>
      </a:accent1>
      <a:accent2>
        <a:srgbClr val="FFC300"/>
      </a:accent2>
      <a:accent3>
        <a:srgbClr val="91C300"/>
      </a:accent3>
      <a:accent4>
        <a:srgbClr val="00B4F1"/>
      </a:accent4>
      <a:accent5>
        <a:srgbClr val="E6E6E6"/>
      </a:accent5>
      <a:accent6>
        <a:srgbClr val="007E59"/>
      </a:accent6>
      <a:hlink>
        <a:srgbClr val="29ABE2"/>
      </a:hlink>
      <a:folHlink>
        <a:srgbClr val="29ABE2"/>
      </a:folHlink>
    </a:clrScheme>
    <a:fontScheme name="Custom 1">
      <a:majorFont>
        <a:latin typeface="Century Gothic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006817_People images_AAS_v6" id="{FE462C9E-568A-4DC1-9C80-F062765147EF}" vid="{E68CC75B-BA98-4F49-B412-9E4D138078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869DD2-6DAE-4073-9A49-70408BA9C39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3B07F76-0210-4B18-9205-EFE382D59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1C8030-C763-4DEC-8A85-7E3C05FA7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People images</Template>
  <TotalTime>0</TotalTime>
  <Words>355</Words>
  <Application>Microsoft Macintosh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Infographic People</vt:lpstr>
      <vt:lpstr>PEOPLE WHO HELP US</vt:lpstr>
      <vt:lpstr>Family</vt:lpstr>
      <vt:lpstr>Friends</vt:lpstr>
      <vt:lpstr>Teachers</vt:lpstr>
      <vt:lpstr>Paramedics</vt:lpstr>
      <vt:lpstr>Fire Brigade</vt:lpstr>
      <vt:lpstr>Police</vt:lpstr>
      <vt:lpstr>Doctors and Nurses</vt:lpstr>
      <vt:lpstr>Lifeboat Volunteers</vt:lpstr>
      <vt:lpstr>Lifeguards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2020-04-21T14:16:08Z</dcterms:created>
  <dcterms:modified xsi:type="dcterms:W3CDTF">2020-04-24T09:48:10Z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